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1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21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E64F5D-3C4E-4454-A1CC-825330DC73D7}" type="datetimeFigureOut">
              <a:rPr lang="fr-FR" smtClean="0"/>
              <a:pPr/>
              <a:t>01/03/2012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5D3366-C6DB-4B5A-A5BF-1B24DF4511EB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87891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D3366-C6DB-4B5A-A5BF-1B24DF4511EB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FB1-19BF-4735-BD1D-CF41AEB1C54A}" type="datetimeFigureOut">
              <a:rPr lang="fr-FR" smtClean="0"/>
              <a:pPr/>
              <a:t>01/03/2012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BDBE-211B-4798-A3F5-2E4CAD6BB5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7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FB1-19BF-4735-BD1D-CF41AEB1C54A}" type="datetimeFigureOut">
              <a:rPr lang="fr-FR" smtClean="0"/>
              <a:pPr/>
              <a:t>01/03/2012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BDBE-211B-4798-A3F5-2E4CAD6BB5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7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FB1-19BF-4735-BD1D-CF41AEB1C54A}" type="datetimeFigureOut">
              <a:rPr lang="fr-FR" smtClean="0"/>
              <a:pPr/>
              <a:t>01/03/2012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BDBE-211B-4798-A3F5-2E4CAD6BB5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7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FB1-19BF-4735-BD1D-CF41AEB1C54A}" type="datetimeFigureOut">
              <a:rPr lang="fr-FR" smtClean="0"/>
              <a:pPr/>
              <a:t>01/03/2012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BDBE-211B-4798-A3F5-2E4CAD6BB5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7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FB1-19BF-4735-BD1D-CF41AEB1C54A}" type="datetimeFigureOut">
              <a:rPr lang="fr-FR" smtClean="0"/>
              <a:pPr/>
              <a:t>01/03/2012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BDBE-211B-4798-A3F5-2E4CAD6BB5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7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FB1-19BF-4735-BD1D-CF41AEB1C54A}" type="datetimeFigureOut">
              <a:rPr lang="fr-FR" smtClean="0"/>
              <a:pPr/>
              <a:t>01/03/2012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BDBE-211B-4798-A3F5-2E4CAD6BB5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7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FB1-19BF-4735-BD1D-CF41AEB1C54A}" type="datetimeFigureOut">
              <a:rPr lang="fr-FR" smtClean="0"/>
              <a:pPr/>
              <a:t>01/03/2012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BDBE-211B-4798-A3F5-2E4CAD6BB5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7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FB1-19BF-4735-BD1D-CF41AEB1C54A}" type="datetimeFigureOut">
              <a:rPr lang="fr-FR" smtClean="0"/>
              <a:pPr/>
              <a:t>01/03/2012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BDBE-211B-4798-A3F5-2E4CAD6BB5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7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FB1-19BF-4735-BD1D-CF41AEB1C54A}" type="datetimeFigureOut">
              <a:rPr lang="fr-FR" smtClean="0"/>
              <a:pPr/>
              <a:t>01/03/2012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BDBE-211B-4798-A3F5-2E4CAD6BB5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7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FB1-19BF-4735-BD1D-CF41AEB1C54A}" type="datetimeFigureOut">
              <a:rPr lang="fr-FR" smtClean="0"/>
              <a:pPr/>
              <a:t>01/03/2012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BDBE-211B-4798-A3F5-2E4CAD6BB5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7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A0FB1-19BF-4735-BD1D-CF41AEB1C54A}" type="datetimeFigureOut">
              <a:rPr lang="fr-FR" smtClean="0"/>
              <a:pPr/>
              <a:t>01/03/2012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3BDBE-211B-4798-A3F5-2E4CAD6BB5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Click="0" advTm="7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EF1E6"/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8A0FB1-19BF-4735-BD1D-CF41AEB1C54A}" type="datetimeFigureOut">
              <a:rPr lang="fr-FR" smtClean="0"/>
              <a:pPr/>
              <a:t>01/03/2012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3BDBE-211B-4798-A3F5-2E4CAD6BB5B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7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diaporamas-a-la-con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diaporamas-a-la-con.com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iaporamas-a-la-con.com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3357201" y="2348880"/>
            <a:ext cx="20891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800" b="1" dirty="0">
                <a:latin typeface="Arial" charset="0"/>
              </a:rPr>
              <a:t>Diaporama PPS réalisé pour </a:t>
            </a:r>
            <a:r>
              <a:rPr lang="fr-FR" sz="800" b="1" dirty="0">
                <a:latin typeface="Arial" charset="0"/>
                <a:hlinkClick r:id="rId2"/>
              </a:rPr>
              <a:t>http://www.diaporamas-a-la-con.com</a:t>
            </a:r>
            <a:endParaRPr lang="fr-FR" sz="800" b="1" dirty="0">
              <a:latin typeface="Arial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85852" y="4929198"/>
            <a:ext cx="6400800" cy="1071570"/>
          </a:xfrm>
        </p:spPr>
        <p:txBody>
          <a:bodyPr>
            <a:normAutofit fontScale="70000" lnSpcReduction="20000"/>
          </a:bodyPr>
          <a:lstStyle/>
          <a:p>
            <a:endParaRPr lang="fr-FR" b="1" dirty="0" smtClean="0"/>
          </a:p>
          <a:p>
            <a:r>
              <a:rPr lang="fr-FR" sz="3400" b="1" dirty="0" smtClean="0"/>
              <a:t>Avant</a:t>
            </a:r>
            <a:r>
              <a:rPr lang="fr-FR" sz="3400" b="1" dirty="0"/>
              <a:t>, j'étais comme ça...</a:t>
            </a:r>
            <a:r>
              <a:rPr lang="fr-FR" sz="3400" dirty="0"/>
              <a:t/>
            </a:r>
            <a:br>
              <a:rPr lang="fr-FR" sz="3400" dirty="0"/>
            </a:br>
            <a:r>
              <a:rPr lang="fr-FR" sz="3400" dirty="0"/>
              <a:t> </a:t>
            </a:r>
          </a:p>
        </p:txBody>
      </p:sp>
      <p:pic>
        <p:nvPicPr>
          <p:cNvPr id="1026" name="Picture 2" descr="C:\Documents and Settings\Administrateur\Mes documents\Mes images\ATT000011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39" y="1357297"/>
            <a:ext cx="2517074" cy="360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85852" y="4929198"/>
            <a:ext cx="6400800" cy="1071570"/>
          </a:xfrm>
        </p:spPr>
        <p:txBody>
          <a:bodyPr>
            <a:normAutofit fontScale="92500" lnSpcReduction="10000"/>
          </a:bodyPr>
          <a:lstStyle/>
          <a:p>
            <a:endParaRPr lang="fr-FR" sz="2400" b="1" dirty="0" smtClean="0"/>
          </a:p>
          <a:p>
            <a:r>
              <a:rPr lang="fr-FR" sz="2400" b="1" dirty="0" smtClean="0"/>
              <a:t>Puis</a:t>
            </a:r>
            <a:r>
              <a:rPr lang="fr-FR" sz="2400" b="1" dirty="0"/>
              <a:t>, j'ai rencontré une fille et j'étais comme ça...</a:t>
            </a:r>
            <a:r>
              <a:rPr lang="fr-FR" sz="2400" dirty="0"/>
              <a:t/>
            </a:r>
            <a:br>
              <a:rPr lang="fr-FR" sz="2400" dirty="0"/>
            </a:br>
            <a:r>
              <a:rPr lang="fr-FR" sz="2400" dirty="0"/>
              <a:t> </a:t>
            </a:r>
          </a:p>
        </p:txBody>
      </p:sp>
      <p:pic>
        <p:nvPicPr>
          <p:cNvPr id="6" name="Image 5" descr="ATT000022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050" y="928670"/>
            <a:ext cx="3636371" cy="3600000"/>
          </a:xfrm>
          <a:prstGeom prst="rect">
            <a:avLst/>
          </a:prstGeom>
        </p:spPr>
      </p:pic>
    </p:spTree>
  </p:cSld>
  <p:clrMapOvr>
    <a:masterClrMapping/>
  </p:clrMapOvr>
  <p:transition advClick="0" advTm="7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50006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sz="2700" b="1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7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fr-FR" sz="2700" b="1" dirty="0" smtClean="0">
                <a:solidFill>
                  <a:schemeClr val="bg1">
                    <a:lumMod val="50000"/>
                  </a:schemeClr>
                </a:solidFill>
              </a:rPr>
              <a:t>Elle </a:t>
            </a:r>
            <a:r>
              <a:rPr lang="fr-FR" sz="2700" b="1" dirty="0">
                <a:solidFill>
                  <a:schemeClr val="bg1">
                    <a:lumMod val="50000"/>
                  </a:schemeClr>
                </a:solidFill>
              </a:rPr>
              <a:t>était comme ça...</a:t>
            </a:r>
            <a:r>
              <a:rPr lang="fr-FR" sz="27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7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fr-FR" dirty="0"/>
              <a:t> </a:t>
            </a:r>
          </a:p>
        </p:txBody>
      </p:sp>
      <p:pic>
        <p:nvPicPr>
          <p:cNvPr id="5" name="Espace réservé du contenu 4" descr="ATT0000333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43174" y="1428736"/>
            <a:ext cx="3980051" cy="3168000"/>
          </a:xfrm>
        </p:spPr>
      </p:pic>
    </p:spTree>
  </p:cSld>
  <p:clrMapOvr>
    <a:masterClrMapping/>
  </p:clrMapOvr>
  <p:transition advClick="0" advTm="7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478632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sz="2700" b="1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7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fr-FR" sz="2700" b="1" dirty="0" smtClean="0">
                <a:solidFill>
                  <a:schemeClr val="bg1">
                    <a:lumMod val="50000"/>
                  </a:schemeClr>
                </a:solidFill>
              </a:rPr>
              <a:t>Ensemble</a:t>
            </a:r>
            <a:r>
              <a:rPr lang="fr-FR" sz="2700" b="1" dirty="0">
                <a:solidFill>
                  <a:schemeClr val="bg1">
                    <a:lumMod val="50000"/>
                  </a:schemeClr>
                </a:solidFill>
              </a:rPr>
              <a:t>, on était comme ça...</a:t>
            </a:r>
            <a:r>
              <a:rPr lang="fr-FR" sz="27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7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fr-FR" dirty="0"/>
              <a:t> </a:t>
            </a:r>
          </a:p>
        </p:txBody>
      </p:sp>
      <p:pic>
        <p:nvPicPr>
          <p:cNvPr id="4" name="Espace réservé du contenu 3" descr="ATT0000444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28860" y="1214422"/>
            <a:ext cx="4326389" cy="2844000"/>
          </a:xfrm>
        </p:spPr>
      </p:pic>
    </p:spTree>
  </p:cSld>
  <p:clrMapOvr>
    <a:masterClrMapping/>
  </p:clrMapOvr>
  <p:transition advClick="0" advTm="7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sz="2700" b="1" dirty="0">
                <a:solidFill>
                  <a:schemeClr val="bg1">
                    <a:lumMod val="50000"/>
                  </a:schemeClr>
                </a:solidFill>
              </a:rPr>
              <a:t>Je lui ai fait un cadeau, comme ça...</a:t>
            </a:r>
            <a:r>
              <a:rPr lang="fr-FR" sz="27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7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fr-FR" dirty="0"/>
              <a:t> </a:t>
            </a:r>
          </a:p>
        </p:txBody>
      </p:sp>
      <p:pic>
        <p:nvPicPr>
          <p:cNvPr id="4" name="Espace réservé du contenu 3" descr="ATT0000555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86062" y="2096294"/>
            <a:ext cx="3571875" cy="3533775"/>
          </a:xfrm>
        </p:spPr>
      </p:pic>
    </p:spTree>
  </p:cSld>
  <p:clrMapOvr>
    <a:masterClrMapping/>
  </p:clrMapOvr>
  <p:transition advClick="0" advTm="7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714356"/>
            <a:ext cx="8229600" cy="1143000"/>
          </a:xfrm>
        </p:spPr>
        <p:txBody>
          <a:bodyPr>
            <a:normAutofit/>
          </a:bodyPr>
          <a:lstStyle/>
          <a:p>
            <a:r>
              <a:rPr lang="fr-FR" sz="2400" b="1" dirty="0">
                <a:solidFill>
                  <a:schemeClr val="bg1">
                    <a:lumMod val="50000"/>
                  </a:schemeClr>
                </a:solidFill>
              </a:rPr>
              <a:t>Quand elle m'a remercié avec un bisou, j'étais comme ça...</a:t>
            </a:r>
            <a:endParaRPr lang="fr-FR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Espace réservé du contenu 3" descr="ATT00006666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100387" y="2010568"/>
            <a:ext cx="3031217" cy="3816000"/>
          </a:xfrm>
        </p:spPr>
      </p:pic>
    </p:spTree>
  </p:cSld>
  <p:clrMapOvr>
    <a:masterClrMapping/>
  </p:clrMapOvr>
  <p:transition advClick="0" advTm="7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sz="2700" b="1" dirty="0">
                <a:solidFill>
                  <a:schemeClr val="bg1">
                    <a:lumMod val="50000"/>
                  </a:schemeClr>
                </a:solidFill>
              </a:rPr>
              <a:t>On parlait au téléphone toute la nuit, comme ça...</a:t>
            </a:r>
            <a:r>
              <a:rPr lang="fr-FR" dirty="0"/>
              <a:t/>
            </a:r>
            <a:br>
              <a:rPr lang="fr-FR" dirty="0"/>
            </a:br>
            <a:r>
              <a:rPr lang="fr-FR" dirty="0"/>
              <a:t> </a:t>
            </a:r>
          </a:p>
        </p:txBody>
      </p:sp>
      <p:pic>
        <p:nvPicPr>
          <p:cNvPr id="4" name="Espace réservé du contenu 3" descr="ATT0000777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232" y="1857364"/>
            <a:ext cx="4675802" cy="3528000"/>
          </a:xfrm>
        </p:spPr>
      </p:pic>
    </p:spTree>
  </p:cSld>
  <p:clrMapOvr>
    <a:masterClrMapping/>
  </p:clrMapOvr>
  <p:transition advClick="0" advTm="7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4929198"/>
            <a:ext cx="8229600" cy="1143000"/>
          </a:xfrm>
        </p:spPr>
        <p:txBody>
          <a:bodyPr>
            <a:normAutofit/>
          </a:bodyPr>
          <a:lstStyle/>
          <a:p>
            <a:r>
              <a:rPr lang="fr-FR" sz="2400" b="1" dirty="0">
                <a:solidFill>
                  <a:schemeClr val="bg1">
                    <a:lumMod val="50000"/>
                  </a:schemeClr>
                </a:solidFill>
              </a:rPr>
              <a:t>Et au bureau, j'étais comme ça...</a:t>
            </a:r>
            <a:r>
              <a:rPr lang="fr-FR" sz="24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400" dirty="0">
                <a:solidFill>
                  <a:schemeClr val="bg1">
                    <a:lumMod val="50000"/>
                  </a:schemeClr>
                </a:solidFill>
              </a:rPr>
            </a:br>
            <a:endParaRPr lang="fr-FR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Espace réservé du contenu 3" descr="ATT0000888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71670" y="1142984"/>
            <a:ext cx="4779748" cy="3276000"/>
          </a:xfrm>
        </p:spPr>
      </p:pic>
    </p:spTree>
  </p:cSld>
  <p:clrMapOvr>
    <a:masterClrMapping/>
  </p:clrMapOvr>
  <p:transition advClick="0" advTm="7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143000"/>
          </a:xfrm>
        </p:spPr>
        <p:txBody>
          <a:bodyPr>
            <a:normAutofit/>
          </a:bodyPr>
          <a:lstStyle/>
          <a:p>
            <a:r>
              <a:rPr lang="fr-FR" sz="2400" b="1" dirty="0">
                <a:solidFill>
                  <a:schemeClr val="bg1">
                    <a:lumMod val="50000"/>
                  </a:schemeClr>
                </a:solidFill>
              </a:rPr>
              <a:t>Quand mes amis voyaient ma copine, ils la fixaient comme ça...</a:t>
            </a:r>
            <a:r>
              <a:rPr lang="fr-FR" sz="2400" dirty="0">
                <a:solidFill>
                  <a:schemeClr val="bg1">
                    <a:lumMod val="50000"/>
                  </a:schemeClr>
                </a:solidFill>
              </a:rPr>
              <a:t> </a:t>
            </a:r>
            <a:br>
              <a:rPr lang="fr-FR" sz="2400" dirty="0">
                <a:solidFill>
                  <a:schemeClr val="bg1">
                    <a:lumMod val="50000"/>
                  </a:schemeClr>
                </a:solidFill>
              </a:rPr>
            </a:br>
            <a:endParaRPr lang="fr-FR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Espace réservé du contenu 3" descr="ATT0000999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0298" y="2071678"/>
            <a:ext cx="4319273" cy="3636000"/>
          </a:xfrm>
        </p:spPr>
      </p:pic>
    </p:spTree>
  </p:cSld>
  <p:clrMapOvr>
    <a:masterClrMapping/>
  </p:clrMapOvr>
  <p:transition advClick="0" advTm="7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1143000"/>
          </a:xfrm>
        </p:spPr>
        <p:txBody>
          <a:bodyPr>
            <a:normAutofit/>
          </a:bodyPr>
          <a:lstStyle/>
          <a:p>
            <a:r>
              <a:rPr lang="fr-FR" sz="2400" b="1" dirty="0">
                <a:solidFill>
                  <a:schemeClr val="bg1">
                    <a:lumMod val="50000"/>
                  </a:schemeClr>
                </a:solidFill>
              </a:rPr>
              <a:t>Et moi, j'étais tout fier, comme ça...</a:t>
            </a:r>
            <a:r>
              <a:rPr lang="fr-FR" sz="24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fr-FR" sz="2400" dirty="0">
                <a:solidFill>
                  <a:schemeClr val="bg1">
                    <a:lumMod val="50000"/>
                  </a:schemeClr>
                </a:solidFill>
              </a:rPr>
              <a:t> </a:t>
            </a:r>
          </a:p>
        </p:txBody>
      </p:sp>
      <p:pic>
        <p:nvPicPr>
          <p:cNvPr id="4" name="Espace réservé du contenu 3" descr="ATT000101010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2500306"/>
            <a:ext cx="4070776" cy="3024000"/>
          </a:xfrm>
        </p:spPr>
      </p:pic>
    </p:spTree>
  </p:cSld>
  <p:clrMapOvr>
    <a:masterClrMapping/>
  </p:clrMapOvr>
  <p:transition advClick="0" advTm="7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1472" y="4929198"/>
            <a:ext cx="8229600" cy="1143000"/>
          </a:xfrm>
        </p:spPr>
        <p:txBody>
          <a:bodyPr>
            <a:noAutofit/>
          </a:bodyPr>
          <a:lstStyle/>
          <a:p>
            <a:r>
              <a:rPr lang="fr-FR" sz="2400" b="1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4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fr-FR" sz="2400" b="1" dirty="0" smtClean="0">
                <a:solidFill>
                  <a:schemeClr val="bg1">
                    <a:lumMod val="50000"/>
                  </a:schemeClr>
                </a:solidFill>
              </a:rPr>
              <a:t>Mais </a:t>
            </a:r>
            <a:r>
              <a:rPr lang="fr-FR" sz="2400" b="1" dirty="0">
                <a:solidFill>
                  <a:schemeClr val="bg1">
                    <a:lumMod val="50000"/>
                  </a:schemeClr>
                </a:solidFill>
              </a:rPr>
              <a:t>le jour de la Saint-Valentin, </a:t>
            </a:r>
            <a:r>
              <a:rPr lang="fr-FR" sz="24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fr-FR" sz="2400" b="1" dirty="0">
                <a:solidFill>
                  <a:schemeClr val="bg1">
                    <a:lumMod val="50000"/>
                  </a:schemeClr>
                </a:solidFill>
              </a:rPr>
              <a:t>elle a reçu une rose rouge de quelqu'un d'autre, comme ça...</a:t>
            </a:r>
            <a:r>
              <a:rPr lang="fr-FR" sz="2400" dirty="0">
                <a:solidFill>
                  <a:schemeClr val="bg1">
                    <a:lumMod val="50000"/>
                  </a:schemeClr>
                </a:solidFill>
              </a:rPr>
              <a:t> </a:t>
            </a:r>
            <a:br>
              <a:rPr lang="fr-FR" sz="2400" dirty="0">
                <a:solidFill>
                  <a:schemeClr val="bg1">
                    <a:lumMod val="50000"/>
                  </a:schemeClr>
                </a:solidFill>
              </a:rPr>
            </a:br>
            <a:endParaRPr lang="fr-FR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Espace réservé du contenu 3" descr="ATT000111111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488" y="714356"/>
            <a:ext cx="3009900" cy="3819525"/>
          </a:xfrm>
        </p:spPr>
      </p:pic>
    </p:spTree>
  </p:cSld>
  <p:clrMapOvr>
    <a:masterClrMapping/>
  </p:clrMapOvr>
  <p:transition advClick="0" advTm="7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1472" y="928670"/>
            <a:ext cx="8229600" cy="1143000"/>
          </a:xfrm>
        </p:spPr>
        <p:txBody>
          <a:bodyPr>
            <a:normAutofit/>
          </a:bodyPr>
          <a:lstStyle/>
          <a:p>
            <a:r>
              <a:rPr lang="fr-FR" sz="2400" b="1" dirty="0">
                <a:solidFill>
                  <a:schemeClr val="bg1">
                    <a:lumMod val="50000"/>
                  </a:schemeClr>
                </a:solidFill>
              </a:rPr>
              <a:t>Et elle était aux anges, comme ça.</a:t>
            </a:r>
            <a:r>
              <a:rPr lang="fr-FR" sz="24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400" dirty="0">
                <a:solidFill>
                  <a:schemeClr val="bg1">
                    <a:lumMod val="50000"/>
                  </a:schemeClr>
                </a:solidFill>
              </a:rPr>
            </a:br>
            <a:endParaRPr lang="fr-FR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Espace réservé du contenu 3" descr="ATT000121212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0298" y="1928802"/>
            <a:ext cx="4011140" cy="3600000"/>
          </a:xfrm>
        </p:spPr>
      </p:pic>
    </p:spTree>
  </p:cSld>
  <p:clrMapOvr>
    <a:masterClrMapping/>
  </p:clrMapOvr>
  <p:transition advClick="0" advTm="7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1472" y="4857760"/>
            <a:ext cx="8229600" cy="1143000"/>
          </a:xfrm>
        </p:spPr>
        <p:txBody>
          <a:bodyPr>
            <a:normAutofit/>
          </a:bodyPr>
          <a:lstStyle/>
          <a:p>
            <a:r>
              <a:rPr lang="fr-FR" sz="2400" b="1" dirty="0">
                <a:solidFill>
                  <a:schemeClr val="bg1">
                    <a:lumMod val="50000"/>
                  </a:schemeClr>
                </a:solidFill>
              </a:rPr>
              <a:t>Et moi, j'étais comme ça.</a:t>
            </a:r>
            <a:r>
              <a:rPr lang="fr-FR" sz="24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400" dirty="0">
                <a:solidFill>
                  <a:schemeClr val="bg1">
                    <a:lumMod val="50000"/>
                  </a:schemeClr>
                </a:solidFill>
              </a:rPr>
            </a:br>
            <a:endParaRPr lang="fr-FR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Espace réservé du contenu 3" descr="ATT000131313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28926" y="1142984"/>
            <a:ext cx="3317261" cy="3456000"/>
          </a:xfrm>
        </p:spPr>
      </p:pic>
    </p:spTree>
  </p:cSld>
  <p:clrMapOvr>
    <a:masterClrMapping/>
  </p:clrMapOvr>
  <p:transition advClick="0" advTm="7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71472" y="4786322"/>
            <a:ext cx="8229600" cy="1143000"/>
          </a:xfrm>
        </p:spPr>
        <p:txBody>
          <a:bodyPr>
            <a:normAutofit/>
          </a:bodyPr>
          <a:lstStyle/>
          <a:p>
            <a:r>
              <a:rPr lang="fr-FR" sz="2400" b="1" dirty="0">
                <a:solidFill>
                  <a:schemeClr val="bg1">
                    <a:lumMod val="50000"/>
                  </a:schemeClr>
                </a:solidFill>
              </a:rPr>
              <a:t>Puis comme ça..</a:t>
            </a:r>
            <a:endParaRPr lang="fr-FR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Espace réservé du contenu 3" descr="ATT000141414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71730" y="1285859"/>
            <a:ext cx="4346067" cy="2916000"/>
          </a:xfrm>
        </p:spPr>
      </p:pic>
    </p:spTree>
  </p:cSld>
  <p:clrMapOvr>
    <a:masterClrMapping/>
  </p:clrMapOvr>
  <p:transition advClick="0" advTm="7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2400" b="1" dirty="0" smtClean="0">
                <a:solidFill>
                  <a:schemeClr val="bg1">
                    <a:lumMod val="50000"/>
                  </a:schemeClr>
                </a:solidFill>
              </a:rPr>
              <a:t> . . .   puis </a:t>
            </a:r>
            <a:r>
              <a:rPr lang="fr-FR" sz="2400" b="1" dirty="0">
                <a:solidFill>
                  <a:schemeClr val="bg1">
                    <a:lumMod val="50000"/>
                  </a:schemeClr>
                </a:solidFill>
              </a:rPr>
              <a:t>comme ça...</a:t>
            </a:r>
            <a:endParaRPr lang="fr-FR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Espace réservé du contenu 3" descr="ATT000151515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28937" y="2024856"/>
            <a:ext cx="3286125" cy="3676650"/>
          </a:xfrm>
        </p:spPr>
      </p:pic>
    </p:spTree>
  </p:cSld>
  <p:clrMapOvr>
    <a:masterClrMapping/>
  </p:clrMapOvr>
  <p:transition advClick="0" advTm="7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1143000"/>
          </a:xfrm>
        </p:spPr>
        <p:txBody>
          <a:bodyPr>
            <a:normAutofit/>
          </a:bodyPr>
          <a:lstStyle/>
          <a:p>
            <a:r>
              <a:rPr lang="fr-FR" sz="2400" b="1" dirty="0">
                <a:solidFill>
                  <a:schemeClr val="bg1">
                    <a:lumMod val="50000"/>
                  </a:schemeClr>
                </a:solidFill>
              </a:rPr>
              <a:t>J'avais envie de faire comme ça...</a:t>
            </a:r>
            <a:r>
              <a:rPr lang="fr-FR" sz="24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4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fr-FR" sz="2400" dirty="0">
                <a:solidFill>
                  <a:schemeClr val="bg1">
                    <a:lumMod val="50000"/>
                  </a:schemeClr>
                </a:solidFill>
              </a:rPr>
              <a:t> </a:t>
            </a:r>
          </a:p>
        </p:txBody>
      </p:sp>
      <p:pic>
        <p:nvPicPr>
          <p:cNvPr id="4" name="Espace réservé du contenu 3" descr="ATT0001616161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0" y="2643182"/>
            <a:ext cx="4414810" cy="3060000"/>
          </a:xfrm>
        </p:spPr>
      </p:pic>
    </p:spTree>
  </p:cSld>
  <p:clrMapOvr>
    <a:masterClrMapping/>
  </p:clrMapOvr>
  <p:transition advClick="0" advTm="7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42910" y="642918"/>
            <a:ext cx="8229600" cy="1143000"/>
          </a:xfrm>
        </p:spPr>
        <p:txBody>
          <a:bodyPr>
            <a:normAutofit/>
          </a:bodyPr>
          <a:lstStyle/>
          <a:p>
            <a:r>
              <a:rPr lang="fr-FR" sz="2400" b="1" dirty="0">
                <a:solidFill>
                  <a:schemeClr val="bg1">
                    <a:lumMod val="50000"/>
                  </a:schemeClr>
                </a:solidFill>
              </a:rPr>
              <a:t>Mais à la place, j'ai commencé à faire comme ça...</a:t>
            </a:r>
            <a:r>
              <a:rPr lang="fr-FR" sz="2400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400" dirty="0">
                <a:solidFill>
                  <a:schemeClr val="bg1">
                    <a:lumMod val="50000"/>
                  </a:schemeClr>
                </a:solidFill>
              </a:rPr>
            </a:br>
            <a:endParaRPr lang="fr-FR" sz="24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Espace réservé du contenu 3" descr="ATT000171717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2428868"/>
            <a:ext cx="4401335" cy="3312000"/>
          </a:xfrm>
        </p:spPr>
      </p:pic>
    </p:spTree>
  </p:cSld>
  <p:clrMapOvr>
    <a:masterClrMapping/>
  </p:clrMapOvr>
  <p:transition advClick="0" advTm="7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3420269" y="1628800"/>
            <a:ext cx="2592387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sz="800" b="1" dirty="0">
                <a:latin typeface="Arial" charset="0"/>
              </a:rPr>
              <a:t>Retrouvez les meilleurs diaporamas PPS d’humour et de divertissement sur  </a:t>
            </a:r>
            <a:r>
              <a:rPr lang="fr-FR" sz="800" b="1" dirty="0">
                <a:latin typeface="Arial" charset="0"/>
                <a:hlinkClick r:id="rId2"/>
              </a:rPr>
              <a:t>http://www.diaporamas-a-la-con.com</a:t>
            </a:r>
            <a:endParaRPr lang="fr-FR" sz="800" b="1" dirty="0">
              <a:latin typeface="Arial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0034" y="50006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FR" dirty="0"/>
              <a:t/>
            </a:r>
            <a:br>
              <a:rPr lang="fr-FR" dirty="0"/>
            </a:br>
            <a:r>
              <a:rPr lang="fr-FR" sz="2700" b="1" i="1" dirty="0" smtClean="0">
                <a:solidFill>
                  <a:schemeClr val="bg1">
                    <a:lumMod val="50000"/>
                  </a:schemeClr>
                </a:solidFill>
              </a:rPr>
              <a:t>EH OUI, les FILLES !</a:t>
            </a:r>
            <a:r>
              <a:rPr lang="fr-FR" sz="2700" dirty="0" smtClean="0">
                <a:solidFill>
                  <a:schemeClr val="bg1">
                    <a:lumMod val="50000"/>
                  </a:schemeClr>
                </a:solidFill>
              </a:rPr>
              <a:t> </a:t>
            </a:r>
            <a:r>
              <a:rPr lang="fr-FR" sz="2700" b="1" i="1" dirty="0" smtClean="0">
                <a:solidFill>
                  <a:schemeClr val="bg1">
                    <a:lumMod val="50000"/>
                  </a:schemeClr>
                </a:solidFill>
              </a:rPr>
              <a:t>Ça peut te bousiller</a:t>
            </a:r>
            <a:r>
              <a:rPr lang="fr-FR" sz="2700" dirty="0" smtClean="0">
                <a:solidFill>
                  <a:schemeClr val="bg1">
                    <a:lumMod val="50000"/>
                  </a:schemeClr>
                </a:solidFill>
              </a:rPr>
              <a:t> </a:t>
            </a:r>
            <a:r>
              <a:rPr lang="fr-FR" sz="2700" b="1" i="1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fr-FR" sz="2700" b="1" i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fr-FR" sz="2700" b="1" i="1" dirty="0" smtClean="0">
                <a:solidFill>
                  <a:schemeClr val="bg1">
                    <a:lumMod val="50000"/>
                  </a:schemeClr>
                </a:solidFill>
              </a:rPr>
              <a:t>la vie COMME ÇA !!!</a:t>
            </a:r>
            <a:r>
              <a:rPr lang="fr-FR" sz="2700" dirty="0"/>
              <a:t> </a:t>
            </a: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pic>
        <p:nvPicPr>
          <p:cNvPr id="4" name="Espace réservé du contenu 3" descr="ATT00018181818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928926" y="785794"/>
            <a:ext cx="3314700" cy="3733800"/>
          </a:xfrm>
        </p:spPr>
      </p:pic>
    </p:spTree>
  </p:cSld>
  <p:clrMapOvr>
    <a:masterClrMapping/>
  </p:clrMapOvr>
  <p:transition advClick="0" advTm="7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3" descr="Sortir">
            <a:hlinkClick r:id="rId2" highlightClick="1"/>
            <a:hlinkHover r:id="rId2"/>
          </p:cNvPr>
          <p:cNvSpPr>
            <a:spLocks noChangeArrowheads="1"/>
          </p:cNvSpPr>
          <p:nvPr/>
        </p:nvSpPr>
        <p:spPr bwMode="auto">
          <a:xfrm>
            <a:off x="1524000" y="1981200"/>
            <a:ext cx="6172200" cy="2286000"/>
          </a:xfrm>
          <a:prstGeom prst="actionButtonBlank">
            <a:avLst/>
          </a:prstGeom>
          <a:solidFill>
            <a:schemeClr val="bg1">
              <a:alpha val="10196"/>
            </a:schemeClr>
          </a:solidFill>
          <a:ln w="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fr-FR" sz="1800" b="1">
                <a:latin typeface="Arial" charset="0"/>
              </a:rPr>
              <a:t>D’autres sur:</a:t>
            </a:r>
            <a:r>
              <a:rPr lang="fr-FR" sz="1800">
                <a:latin typeface="Arial" charset="0"/>
              </a:rPr>
              <a:t> </a:t>
            </a:r>
            <a:br>
              <a:rPr lang="fr-FR" sz="1800">
                <a:latin typeface="Arial" charset="0"/>
              </a:rPr>
            </a:br>
            <a:r>
              <a:rPr lang="fr-FR" sz="2800" b="1">
                <a:latin typeface="Arial Black" pitchFamily="34" charset="0"/>
                <a:hlinkClick r:id="rId2" tooltip="Diaporamas-a-la-con"/>
              </a:rPr>
              <a:t>Diaporamas-a-la-con.com</a:t>
            </a:r>
            <a:endParaRPr lang="fr-FR" sz="2800">
              <a:latin typeface="Arial Black" pitchFamily="34" charset="0"/>
            </a:endParaRPr>
          </a:p>
          <a:p>
            <a:pPr algn="ctr"/>
            <a:r>
              <a:rPr lang="fr-FR" sz="1400" b="1">
                <a:latin typeface="Arial" charset="0"/>
              </a:rPr>
              <a:t>Le site des meilleurs diaporamas humoristiques</a:t>
            </a:r>
            <a:r>
              <a:rPr lang="fr-FR" sz="1600" b="1">
                <a:latin typeface="Arial" charset="0"/>
              </a:rPr>
              <a:t/>
            </a:r>
            <a:br>
              <a:rPr lang="fr-FR" sz="1600" b="1">
                <a:latin typeface="Arial" charset="0"/>
              </a:rPr>
            </a:br>
            <a:endParaRPr lang="fr-FR" sz="1600" b="1">
              <a:latin typeface="Arial" charset="0"/>
            </a:endParaRPr>
          </a:p>
          <a:p>
            <a:pPr algn="ctr"/>
            <a:r>
              <a:rPr lang="fr-FR" sz="1000">
                <a:latin typeface="Arial" charset="0"/>
              </a:rPr>
              <a:t>[Attention le passage du pointeur de souris dans ce cadre déclenche un lien vers le site]</a:t>
            </a:r>
          </a:p>
        </p:txBody>
      </p:sp>
    </p:spTree>
    <p:extLst>
      <p:ext uri="{BB962C8B-B14F-4D97-AF65-F5344CB8AC3E}">
        <p14:creationId xmlns:p14="http://schemas.microsoft.com/office/powerpoint/2010/main" val="55543472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152</Words>
  <Application>Microsoft Office PowerPoint</Application>
  <PresentationFormat>Affichage à l'écran (4:3)</PresentationFormat>
  <Paragraphs>26</Paragraphs>
  <Slides>19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0" baseType="lpstr">
      <vt:lpstr>Thème Office</vt:lpstr>
      <vt:lpstr>Présentation PowerPoint</vt:lpstr>
      <vt:lpstr>Présentation PowerPoint</vt:lpstr>
      <vt:lpstr> Elle était comme ça...  </vt:lpstr>
      <vt:lpstr> Ensemble, on était comme ça...  </vt:lpstr>
      <vt:lpstr>Je lui ai fait un cadeau, comme ça...  </vt:lpstr>
      <vt:lpstr>Quand elle m'a remercié avec un bisou, j'étais comme ça...</vt:lpstr>
      <vt:lpstr>On parlait au téléphone toute la nuit, comme ça...  </vt:lpstr>
      <vt:lpstr>Et au bureau, j'étais comme ça... </vt:lpstr>
      <vt:lpstr>Quand mes amis voyaient ma copine, ils la fixaient comme ça...  </vt:lpstr>
      <vt:lpstr>Et moi, j'étais tout fier, comme ça...  </vt:lpstr>
      <vt:lpstr> Mais le jour de la Saint-Valentin,  elle a reçu une rose rouge de quelqu'un d'autre, comme ça...  </vt:lpstr>
      <vt:lpstr>Et elle était aux anges, comme ça. </vt:lpstr>
      <vt:lpstr>Et moi, j'étais comme ça. </vt:lpstr>
      <vt:lpstr>Puis comme ça..</vt:lpstr>
      <vt:lpstr> . . .   puis comme ça...</vt:lpstr>
      <vt:lpstr>J'avais envie de faire comme ça...  </vt:lpstr>
      <vt:lpstr>Mais à la place, j'ai commencé à faire comme ça... </vt:lpstr>
      <vt:lpstr> EH OUI, les FILLES ! Ça peut te bousiller  la vie COMME ÇA !!!  </vt:lpstr>
      <vt:lpstr>Présentation PowerPoint</vt:lpstr>
    </vt:vector>
  </TitlesOfParts>
  <Company>Sweet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04-Les-filles-et-les-garcons</dc:title>
  <dc:creator>SWEET pour diaporamas-a-la-con.com</dc:creator>
  <cp:lastModifiedBy>Herve</cp:lastModifiedBy>
  <cp:revision>15</cp:revision>
  <dcterms:created xsi:type="dcterms:W3CDTF">2011-04-07T16:14:23Z</dcterms:created>
  <dcterms:modified xsi:type="dcterms:W3CDTF">2012-03-01T10:59:11Z</dcterms:modified>
</cp:coreProperties>
</file>