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9144000" cy="6858000" type="screen4x3"/>
  <p:notesSz cx="6858000" cy="9144000"/>
  <p:custDataLst>
    <p:tags r:id="rId8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93" autoAdjust="0"/>
    <p:restoredTop sz="94660"/>
  </p:normalViewPr>
  <p:slideViewPr>
    <p:cSldViewPr>
      <p:cViewPr>
        <p:scale>
          <a:sx n="80" d="100"/>
          <a:sy n="80" d="100"/>
        </p:scale>
        <p:origin x="-1320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681-636F-4FA5-B532-E6C1CED8CA74}" type="datetimeFigureOut">
              <a:rPr lang="fr-FR" smtClean="0"/>
              <a:t>21/05/2018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6DA7E-3443-4C06-8CD8-4A742FB452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681-636F-4FA5-B532-E6C1CED8CA74}" type="datetimeFigureOut">
              <a:rPr lang="fr-FR" smtClean="0"/>
              <a:t>21/05/2018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6DA7E-3443-4C06-8CD8-4A742FB452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681-636F-4FA5-B532-E6C1CED8CA74}" type="datetimeFigureOut">
              <a:rPr lang="fr-FR" smtClean="0"/>
              <a:t>21/05/2018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6DA7E-3443-4C06-8CD8-4A742FB452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681-636F-4FA5-B532-E6C1CED8CA74}" type="datetimeFigureOut">
              <a:rPr lang="fr-FR" smtClean="0"/>
              <a:t>21/05/2018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6DA7E-3443-4C06-8CD8-4A742FB452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681-636F-4FA5-B532-E6C1CED8CA74}" type="datetimeFigureOut">
              <a:rPr lang="fr-FR" smtClean="0"/>
              <a:t>21/05/2018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6DA7E-3443-4C06-8CD8-4A742FB452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681-636F-4FA5-B532-E6C1CED8CA74}" type="datetimeFigureOut">
              <a:rPr lang="fr-FR" smtClean="0"/>
              <a:t>21/05/2018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6DA7E-3443-4C06-8CD8-4A742FB452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681-636F-4FA5-B532-E6C1CED8CA74}" type="datetimeFigureOut">
              <a:rPr lang="fr-FR" smtClean="0"/>
              <a:t>21/05/2018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6DA7E-3443-4C06-8CD8-4A742FB452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681-636F-4FA5-B532-E6C1CED8CA74}" type="datetimeFigureOut">
              <a:rPr lang="fr-FR" smtClean="0"/>
              <a:t>21/05/2018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6DA7E-3443-4C06-8CD8-4A742FB452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681-636F-4FA5-B532-E6C1CED8CA74}" type="datetimeFigureOut">
              <a:rPr lang="fr-FR" smtClean="0"/>
              <a:t>21/05/2018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6DA7E-3443-4C06-8CD8-4A742FB452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681-636F-4FA5-B532-E6C1CED8CA74}" type="datetimeFigureOut">
              <a:rPr lang="fr-FR" smtClean="0"/>
              <a:t>21/05/2018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6DA7E-3443-4C06-8CD8-4A742FB452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681-636F-4FA5-B532-E6C1CED8CA74}" type="datetimeFigureOut">
              <a:rPr lang="fr-FR" smtClean="0"/>
              <a:t>21/05/2018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6DA7E-3443-4C06-8CD8-4A742FB452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75000"/>
              </a:schemeClr>
            </a:gs>
            <a:gs pos="17999">
              <a:schemeClr val="bg1">
                <a:lumMod val="85000"/>
              </a:schemeClr>
            </a:gs>
            <a:gs pos="36000">
              <a:schemeClr val="bg1">
                <a:lumMod val="75000"/>
              </a:schemeClr>
            </a:gs>
            <a:gs pos="61000">
              <a:schemeClr val="bg1">
                <a:lumMod val="85000"/>
              </a:schemeClr>
            </a:gs>
            <a:gs pos="82001">
              <a:schemeClr val="bg1">
                <a:lumMod val="95000"/>
              </a:schemeClr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89681-636F-4FA5-B532-E6C1CED8CA74}" type="datetimeFigureOut">
              <a:rPr lang="fr-FR" smtClean="0"/>
              <a:t>21/05/2018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6DA7E-3443-4C06-8CD8-4A742FB4527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diaporamas-a-la-con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iaporamas-a-la-con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2147888" y="836613"/>
            <a:ext cx="2089150" cy="336550"/>
          </a:xfrm>
          <a:prstGeom prst="rect">
            <a:avLst/>
          </a:prstGeom>
          <a:solidFill>
            <a:schemeClr val="bg1">
              <a:alpha val="41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fr-FR" altLang="fr-FR" sz="800" b="1">
                <a:latin typeface="Arial" charset="0"/>
              </a:rPr>
              <a:t>Diaporama PPS réalisé pour </a:t>
            </a:r>
            <a:r>
              <a:rPr lang="fr-FR" altLang="fr-FR" sz="800" b="1">
                <a:latin typeface="Arial" charset="0"/>
                <a:hlinkClick r:id="rId2"/>
              </a:rPr>
              <a:t>http://www.diaporamas-a-la-con.com</a:t>
            </a:r>
            <a:endParaRPr lang="fr-FR" altLang="fr-FR" sz="800" b="1">
              <a:latin typeface="Arial" charset="0"/>
            </a:endParaRPr>
          </a:p>
        </p:txBody>
      </p:sp>
      <p:pic>
        <p:nvPicPr>
          <p:cNvPr id="5121" name="Picture 1" descr="C:\Users\Henri\Downloads\AAA 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13645008" y="-6724128"/>
            <a:ext cx="288032" cy="13870160"/>
          </a:xfrm>
          <a:prstGeom prst="rect">
            <a:avLst/>
          </a:prstGeom>
          <a:noFill/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5733256"/>
            <a:ext cx="6400800" cy="1124744"/>
          </a:xfrm>
        </p:spPr>
        <p:txBody>
          <a:bodyPr>
            <a:normAutofit/>
          </a:bodyPr>
          <a:lstStyle/>
          <a:p>
            <a:r>
              <a:rPr lang="fr-FR" b="1" smtClean="0"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Les Histoires de Riton</a:t>
            </a:r>
            <a:endParaRPr lang="fr-FR" b="1" dirty="0">
              <a:solidFill>
                <a:schemeClr val="accent4">
                  <a:lumMod val="75000"/>
                </a:schemeClr>
              </a:solidFill>
              <a:latin typeface="ArdleysHand" pitchFamily="2" charset="0"/>
            </a:endParaRPr>
          </a:p>
        </p:txBody>
      </p:sp>
      <p:pic>
        <p:nvPicPr>
          <p:cNvPr id="1026" name="Picture 2" descr="C:\Users\Herve\Desktop\Sans-titre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772275" cy="519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05001"/>
            <a:ext cx="9144000" cy="60016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Gérard revient au bureau après 15 jours d'arrêt maladie.</a:t>
            </a:r>
          </a:p>
          <a:p>
            <a:pPr algn="ctr"/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 </a:t>
            </a:r>
            <a:b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- Alors tu vas mieux ?</a:t>
            </a:r>
          </a:p>
          <a:p>
            <a:pPr algn="ctr"/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/>
            </a:r>
            <a:b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- Oui et ça a été pour moi une expérience magnifique !</a:t>
            </a:r>
          </a:p>
          <a:p>
            <a:pPr algn="ctr"/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/>
            </a:r>
            <a:b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- La grippe, une expérience magnifique ?</a:t>
            </a:r>
          </a:p>
          <a:p>
            <a:pPr algn="ctr"/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/>
            </a:r>
            <a:b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Oui parce que j'ai compris à quel point ma femme m'aimait !</a:t>
            </a:r>
          </a:p>
          <a:p>
            <a:pPr algn="ctr"/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/>
            </a:r>
            <a:b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- Comment ça ?</a:t>
            </a:r>
          </a:p>
          <a:p>
            <a:pPr algn="ctr"/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/>
            </a:r>
            <a:b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- Ben à chaque fois que le facteur sonnait, elle ne pouvait s'empêcher de crier sa joie :  </a:t>
            </a:r>
          </a:p>
          <a:p>
            <a:pPr algn="ctr"/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« Mon mari est à la maison ! </a:t>
            </a:r>
          </a:p>
          <a:p>
            <a:pPr algn="ctr"/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Mon mari est à la maison ! »</a:t>
            </a:r>
            <a:endParaRPr lang="fr-FR" sz="2400" dirty="0">
              <a:ln w="18000">
                <a:noFill/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latin typeface="ArdleysHand" pitchFamily="2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677009"/>
            <a:ext cx="84969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u="sng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Le prêtre et le </a:t>
            </a:r>
            <a:r>
              <a:rPr lang="fr-FR" sz="2400" u="sng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politique</a:t>
            </a:r>
          </a:p>
          <a:p>
            <a:pPr algn="ctr"/>
            <a:r>
              <a:rPr lang="fr-FR" sz="2400" i="1" u="sng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/>
            </a:r>
            <a:br>
              <a:rPr lang="fr-FR" sz="2400" i="1" u="sng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Un âne meurt devant l’église et après une semaine le corps est toujours là. </a:t>
            </a:r>
            <a:endParaRPr lang="fr-FR" sz="2400" dirty="0" smtClean="0">
              <a:ln w="18000">
                <a:noFill/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latin typeface="ArdleysHand" pitchFamily="2" charset="0"/>
              <a:cs typeface="Arial" panose="020B0604020202020204" pitchFamily="34" charset="0"/>
            </a:endParaRPr>
          </a:p>
          <a:p>
            <a:pPr algn="ctr"/>
            <a:endParaRPr lang="fr-FR" sz="2400" dirty="0">
              <a:ln w="18000">
                <a:noFill/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latin typeface="ArdleysHand" pitchFamily="2" charset="0"/>
              <a:cs typeface="Arial" panose="020B0604020202020204" pitchFamily="34" charset="0"/>
            </a:endParaRPr>
          </a:p>
          <a:p>
            <a:pPr algn="ctr"/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Le prêtre décide d’appeler le maire :</a:t>
            </a:r>
            <a:b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- Monsieur le maire, j’ai un âne mort depuis une semaine devant la porte de mon église </a:t>
            </a:r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!</a:t>
            </a:r>
          </a:p>
          <a:p>
            <a:pPr algn="ctr"/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/>
            </a:r>
            <a:b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- Mais mon père, n’est-ce pas au Seigneur qu’il appartient de s’occuper des morts </a:t>
            </a:r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?</a:t>
            </a:r>
          </a:p>
          <a:p>
            <a:pPr algn="ctr"/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/>
            </a:r>
            <a:b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- En effet, dit le curé, mais il est aussi de mon devoir de prévenir leur famille !!!!!!</a:t>
            </a:r>
            <a:b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endParaRPr lang="fr-FR" sz="2400" dirty="0">
              <a:ln w="18000">
                <a:noFill/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latin typeface="ArdleysHand" pitchFamily="2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600" y="1700808"/>
            <a:ext cx="73448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u="sng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Souvenirs …</a:t>
            </a:r>
          </a:p>
          <a:p>
            <a:pPr algn="ctr"/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/>
            </a:r>
            <a:b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- Maria…, </a:t>
            </a:r>
            <a:endParaRPr lang="fr-FR" sz="2400" dirty="0" smtClean="0">
              <a:ln w="18000">
                <a:noFill/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latin typeface="ArdleysHand" pitchFamily="2" charset="0"/>
              <a:cs typeface="Arial" panose="020B0604020202020204" pitchFamily="34" charset="0"/>
            </a:endParaRPr>
          </a:p>
          <a:p>
            <a:pPr algn="ctr"/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Comme </a:t>
            </a:r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nous étions heureux il y a 15 ans </a:t>
            </a:r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!</a:t>
            </a:r>
          </a:p>
          <a:p>
            <a:pPr algn="ctr"/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/>
            </a:r>
            <a:b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- Mais Antonio… </a:t>
            </a:r>
            <a:endParaRPr lang="fr-FR" sz="2400" dirty="0" smtClean="0">
              <a:ln w="18000">
                <a:noFill/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latin typeface="ArdleysHand" pitchFamily="2" charset="0"/>
              <a:cs typeface="Arial" panose="020B0604020202020204" pitchFamily="34" charset="0"/>
            </a:endParaRPr>
          </a:p>
          <a:p>
            <a:pPr algn="ctr"/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Nous </a:t>
            </a:r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ne nous connaissions pas, il y a 15 ans </a:t>
            </a:r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!</a:t>
            </a:r>
          </a:p>
          <a:p>
            <a:pPr algn="ctr"/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/>
            </a:r>
            <a:b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</a:br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- Justement, Maria… </a:t>
            </a:r>
            <a:endParaRPr lang="fr-FR" sz="2400" dirty="0" smtClean="0">
              <a:ln w="18000">
                <a:noFill/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latin typeface="ArdleysHand" pitchFamily="2" charset="0"/>
              <a:cs typeface="Arial" panose="020B0604020202020204" pitchFamily="34" charset="0"/>
            </a:endParaRPr>
          </a:p>
          <a:p>
            <a:pPr algn="ctr"/>
            <a:r>
              <a:rPr lang="fr-FR" sz="24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Justement</a:t>
            </a:r>
            <a:r>
              <a:rPr lang="fr-FR" sz="24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  <a:cs typeface="Arial" panose="020B0604020202020204" pitchFamily="34" charset="0"/>
              </a:rPr>
              <a:t>… 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6525344"/>
          </a:xfrm>
          <a:ln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Deux </a:t>
            </a: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amis se rencontrent. </a:t>
            </a:r>
            <a:endParaRPr lang="fr-FR" sz="2000" dirty="0" smtClean="0">
              <a:ln w="18000">
                <a:noFill/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latin typeface="ArdleysHand" pitchFamily="2" charset="0"/>
            </a:endParaRPr>
          </a:p>
          <a:p>
            <a:pPr marL="0" indent="0" algn="ctr">
              <a:buNone/>
            </a:pP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Pedro </a:t>
            </a: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est couvert de bleus et de blessures</a:t>
            </a: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.</a:t>
            </a:r>
          </a:p>
          <a:p>
            <a:pPr marL="0" indent="0" algn="ctr">
              <a:buNone/>
            </a:pPr>
            <a:endParaRPr lang="fr-FR" sz="2000" dirty="0" smtClean="0">
              <a:ln w="18000">
                <a:noFill/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latin typeface="ArdleysHand" pitchFamily="2" charset="0"/>
            </a:endParaRPr>
          </a:p>
          <a:p>
            <a:pPr marL="0" indent="0" algn="ctr">
              <a:buNone/>
            </a:pP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 </a:t>
            </a: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Juan lui demande:</a:t>
            </a:r>
            <a:b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</a:b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- Mais qui t’a mis dans cet état</a:t>
            </a: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?</a:t>
            </a:r>
          </a:p>
          <a:p>
            <a:pPr marL="0" indent="0" algn="ctr">
              <a:buNone/>
            </a:pP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/>
            </a:r>
            <a:b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</a:b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- Ma </a:t>
            </a: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femme, répond </a:t>
            </a: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Pedro</a:t>
            </a: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.</a:t>
            </a:r>
          </a:p>
          <a:p>
            <a:pPr marL="0" indent="0" algn="ctr">
              <a:buNone/>
            </a:pP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/>
            </a:r>
            <a:b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</a:b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- T’as traversé pendant qu’elle faisait une marche arrière ou </a:t>
            </a: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quoi ?</a:t>
            </a:r>
          </a:p>
          <a:p>
            <a:pPr marL="0" indent="0" algn="ctr">
              <a:buNone/>
            </a:pP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/>
            </a:r>
            <a:b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</a:b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- Non, mon pote</a:t>
            </a: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…</a:t>
            </a:r>
          </a:p>
          <a:p>
            <a:pPr marL="0" indent="0" algn="ctr">
              <a:buNone/>
            </a:pP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Elle </a:t>
            </a: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m’a frappé parce que je suis rentré à la maison comme Superman</a:t>
            </a: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.</a:t>
            </a:r>
          </a:p>
          <a:p>
            <a:pPr marL="0" indent="0" algn="ctr">
              <a:buNone/>
            </a:pP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/>
            </a:r>
            <a:b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</a:b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- Comment ça </a:t>
            </a: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?</a:t>
            </a:r>
          </a:p>
          <a:p>
            <a:pPr marL="0" indent="0" algn="ctr">
              <a:buNone/>
            </a:pP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 </a:t>
            </a: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T’es rentré en volant </a:t>
            </a: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?</a:t>
            </a:r>
          </a:p>
          <a:p>
            <a:pPr marL="0" indent="0" algn="ctr">
              <a:buNone/>
            </a:pP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/>
            </a:r>
            <a:b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</a:b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- Mais non, abruti ! </a:t>
            </a:r>
            <a:endParaRPr lang="fr-FR" sz="2000" dirty="0" smtClean="0">
              <a:ln w="18000">
                <a:noFill/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latin typeface="ArdleysHand" pitchFamily="2" charset="0"/>
            </a:endParaRPr>
          </a:p>
          <a:p>
            <a:pPr marL="0" indent="0" algn="ctr">
              <a:buNone/>
            </a:pP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Je </a:t>
            </a:r>
            <a:r>
              <a:rPr lang="fr-FR" sz="2000" dirty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suis rentré avec le slip sur le pantalon </a:t>
            </a:r>
            <a:r>
              <a:rPr lang="fr-FR" sz="2000" dirty="0" smtClean="0">
                <a:ln w="18000">
                  <a:noFill/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latin typeface="ArdleysHand" pitchFamily="2" charset="0"/>
              </a:rPr>
              <a:t>!!!</a:t>
            </a:r>
            <a:endParaRPr lang="fr-FR" sz="2000" dirty="0">
              <a:ln w="18000">
                <a:noFill/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latin typeface="ArdleysHand" pitchFamily="2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 descr="Sortir">
            <a:hlinkClick r:id="rId2" highlightClick="1"/>
            <a:hlinkHover r:id="rId2"/>
          </p:cNvPr>
          <p:cNvSpPr>
            <a:spLocks noChangeArrowheads="1"/>
          </p:cNvSpPr>
          <p:nvPr/>
        </p:nvSpPr>
        <p:spPr bwMode="auto">
          <a:xfrm>
            <a:off x="1476375" y="1981200"/>
            <a:ext cx="6172200" cy="2286000"/>
          </a:xfrm>
          <a:prstGeom prst="actionButtonBlank">
            <a:avLst/>
          </a:prstGeom>
          <a:solidFill>
            <a:schemeClr val="bg1">
              <a:alpha val="41000"/>
            </a:schemeClr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 b="1">
                <a:latin typeface="Arial" charset="0"/>
              </a:rPr>
              <a:t>D’autres sur:</a:t>
            </a:r>
            <a:r>
              <a:rPr lang="fr-FR" altLang="fr-FR" sz="1800">
                <a:latin typeface="Arial" charset="0"/>
              </a:rPr>
              <a:t> </a:t>
            </a:r>
            <a:br>
              <a:rPr lang="fr-FR" altLang="fr-FR" sz="1800">
                <a:latin typeface="Arial" charset="0"/>
              </a:rPr>
            </a:br>
            <a:r>
              <a:rPr lang="fr-FR" altLang="fr-FR" sz="2800" b="1">
                <a:latin typeface="Arial Black" pitchFamily="34" charset="0"/>
                <a:hlinkClick r:id="rId2" tooltip="Diaporamas-a-la-con"/>
              </a:rPr>
              <a:t>Diaporamas-a-la-con.com</a:t>
            </a:r>
            <a:endParaRPr lang="fr-FR" altLang="fr-FR" sz="2800">
              <a:latin typeface="Arial Black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>
                <a:latin typeface="Arial" charset="0"/>
              </a:rPr>
              <a:t>Le site des meilleurs diaporamas humoristiques</a:t>
            </a:r>
            <a:r>
              <a:rPr lang="fr-FR" altLang="fr-FR" sz="1600" b="1">
                <a:latin typeface="Arial" charset="0"/>
              </a:rPr>
              <a:t/>
            </a:r>
            <a:br>
              <a:rPr lang="fr-FR" altLang="fr-FR" sz="1600" b="1">
                <a:latin typeface="Arial" charset="0"/>
              </a:rPr>
            </a:br>
            <a:endParaRPr lang="fr-FR" altLang="fr-FR" sz="1600" b="1"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>
                <a:latin typeface="Arial" charset="0"/>
              </a:rPr>
              <a:t>[Attention le passage du pointeur de souris dans ce cadre déclenche un lien vers le site]</a:t>
            </a:r>
          </a:p>
        </p:txBody>
      </p:sp>
    </p:spTree>
    <p:extLst>
      <p:ext uri="{BB962C8B-B14F-4D97-AF65-F5344CB8AC3E}">
        <p14:creationId xmlns:p14="http://schemas.microsoft.com/office/powerpoint/2010/main" val="11911790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b293e2bb4677824be5f5293155ded7d9c0cba9c4"/>
  <p:tag name="ISPRING_RESOURCE_PATHS_HASH_PRESENTER" val="c395bcc2ac25c5aa88eb51cf31a76a22b9c029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que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Words>51</Words>
  <Application>Microsoft Office PowerPoint</Application>
  <PresentationFormat>Affichage à l'écran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06-Une-serie-de-petites-histoires</dc:title>
  <dc:creator>Henri ROBIN pour diaporamas-a-la-con.com</dc:creator>
  <cp:lastModifiedBy>Herve</cp:lastModifiedBy>
  <cp:revision>11</cp:revision>
  <dcterms:created xsi:type="dcterms:W3CDTF">2014-04-18T16:01:31Z</dcterms:created>
  <dcterms:modified xsi:type="dcterms:W3CDTF">2018-05-21T07:58:09Z</dcterms:modified>
</cp:coreProperties>
</file>