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9" r:id="rId3"/>
    <p:sldId id="267" r:id="rId4"/>
    <p:sldId id="263" r:id="rId5"/>
    <p:sldId id="257" r:id="rId6"/>
    <p:sldId id="264" r:id="rId7"/>
    <p:sldId id="258" r:id="rId8"/>
    <p:sldId id="268" r:id="rId9"/>
    <p:sldId id="265" r:id="rId10"/>
    <p:sldId id="278" r:id="rId11"/>
    <p:sldId id="259" r:id="rId12"/>
    <p:sldId id="277" r:id="rId13"/>
    <p:sldId id="269" r:id="rId14"/>
    <p:sldId id="266" r:id="rId15"/>
    <p:sldId id="276" r:id="rId16"/>
    <p:sldId id="273" r:id="rId17"/>
    <p:sldId id="261" r:id="rId18"/>
    <p:sldId id="262" r:id="rId19"/>
    <p:sldId id="272" r:id="rId20"/>
    <p:sldId id="274" r:id="rId21"/>
    <p:sldId id="275" r:id="rId22"/>
  </p:sldIdLst>
  <p:sldSz cx="9144000" cy="6858000" type="screen4x3"/>
  <p:notesSz cx="6858000" cy="9144000"/>
  <p:custDataLst>
    <p:tags r:id="rId23"/>
  </p:custDataLst>
  <p:defaultTextStyle>
    <a:defPPr>
      <a:defRPr lang="fr-FR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ECFF"/>
    <a:srgbClr val="FFDE00"/>
    <a:srgbClr val="28D28D"/>
    <a:srgbClr val="187D55"/>
    <a:srgbClr val="0F57CB"/>
    <a:srgbClr val="0B4198"/>
    <a:srgbClr val="003399"/>
    <a:srgbClr val="0053CC"/>
    <a:srgbClr val="FFFF99"/>
    <a:srgbClr val="0000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2796" autoAdjust="0"/>
    <p:restoredTop sz="90878" autoAdjust="0"/>
  </p:normalViewPr>
  <p:slideViewPr>
    <p:cSldViewPr>
      <p:cViewPr varScale="1">
        <p:scale>
          <a:sx n="55" d="100"/>
          <a:sy n="55" d="100"/>
        </p:scale>
        <p:origin x="-142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1CB686-BCAE-46A9-8DA0-CB4008AE634F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00080916"/>
      </p:ext>
    </p:extLst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CC3631-E038-4097-9943-59962F0175CE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49123964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EC67FF-C0C7-4B93-87DA-1A1DA5EF0D72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81463879"/>
      </p:ext>
    </p:extLst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197F60-686E-4F3D-8079-985B8EBB65F4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25515650"/>
      </p:ext>
    </p:extLst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755A86-E377-4CA2-B51C-B0DFC843704F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95746925"/>
      </p:ext>
    </p:extLst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8EE728-D9CC-4B9A-B295-C354EA3B7C15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78633881"/>
      </p:ext>
    </p:extLst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7C2693-7BCA-499B-9F54-183EAAE5DE1D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30058775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B2F695-7080-44A7-A7CF-1C9766C90647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72801002"/>
      </p:ext>
    </p:extLst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C98A0A-1315-4AA1-8587-9F2635D0F684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70312716"/>
      </p:ext>
    </p:extLst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C38C22-37EB-42CF-BED3-CDB6E83F0239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47086579"/>
      </p:ext>
    </p:extLst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87F504-F24D-41D0-9624-584B3CE99A8A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45596878"/>
      </p:ext>
    </p:extLst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 du masque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smtClean="0"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>
              <a:defRPr/>
            </a:pPr>
            <a:fld id="{66E0BC45-C3FE-4AB6-86E4-3C565840ECE8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diaporamas-a-la-con.com/" TargetMode="Externa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footamax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130814" y="3284984"/>
            <a:ext cx="601318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La coupe du monde</a:t>
            </a:r>
            <a:endParaRPr lang="fr-FR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564172" y="4208314"/>
            <a:ext cx="114646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des</a:t>
            </a:r>
            <a:endParaRPr lang="fr-FR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559483" y="5301208"/>
            <a:ext cx="387798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supportrices</a:t>
            </a:r>
            <a:endParaRPr lang="fr-FR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WordArt 4"/>
          <p:cNvSpPr>
            <a:spLocks noChangeArrowheads="1" noChangeShapeType="1" noTextEdit="1"/>
          </p:cNvSpPr>
          <p:nvPr/>
        </p:nvSpPr>
        <p:spPr bwMode="auto">
          <a:xfrm>
            <a:off x="4859338" y="549275"/>
            <a:ext cx="3962400" cy="1676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 dirty="0">
                <a:ln w="12700">
                  <a:solidFill>
                    <a:srgbClr val="FFFF00"/>
                  </a:solidFill>
                  <a:round/>
                  <a:headEnd/>
                  <a:tailEnd/>
                </a:ln>
                <a:blipFill dpi="0" rotWithShape="0">
                  <a:blip r:embed="rId2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C0C0C0"/>
                  </a:outerShdw>
                </a:effectLst>
                <a:latin typeface="Impact" panose="020B0806030902050204" pitchFamily="34" charset="0"/>
              </a:rPr>
              <a:t>ALLEMAGNE</a:t>
            </a: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850" y="549275"/>
            <a:ext cx="4104134" cy="59509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5335303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WordArt 3"/>
          <p:cNvSpPr>
            <a:spLocks noChangeArrowheads="1" noChangeShapeType="1" noTextEdit="1"/>
          </p:cNvSpPr>
          <p:nvPr/>
        </p:nvSpPr>
        <p:spPr bwMode="auto">
          <a:xfrm>
            <a:off x="4932363" y="620713"/>
            <a:ext cx="3721100" cy="1676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eaLnBrk="1" hangingPunct="1">
              <a:defRPr/>
            </a:pPr>
            <a:r>
              <a:rPr lang="fr-FR" sz="3600" kern="10" dirty="0" smtClean="0">
                <a:ln w="12700">
                  <a:solidFill>
                    <a:schemeClr val="bg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chemeClr val="bg1"/>
                    </a:gs>
                    <a:gs pos="50000">
                      <a:srgbClr val="CC0000"/>
                    </a:gs>
                    <a:gs pos="100000">
                      <a:schemeClr val="bg1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C0C0C0"/>
                  </a:outerShdw>
                </a:effectLst>
                <a:latin typeface="Impact" panose="020B0806030902050204" pitchFamily="34" charset="0"/>
              </a:rPr>
              <a:t>ANGLETERRE</a:t>
            </a:r>
            <a:endParaRPr lang="fr-FR" sz="3600" kern="10" dirty="0">
              <a:ln w="12700">
                <a:solidFill>
                  <a:schemeClr val="bg1"/>
                </a:solidFill>
                <a:round/>
                <a:headEnd/>
                <a:tailEnd/>
              </a:ln>
              <a:gradFill rotWithShape="0">
                <a:gsLst>
                  <a:gs pos="0">
                    <a:schemeClr val="bg1"/>
                  </a:gs>
                  <a:gs pos="50000">
                    <a:srgbClr val="CC0000"/>
                  </a:gs>
                  <a:gs pos="100000">
                    <a:schemeClr val="bg1"/>
                  </a:gs>
                </a:gsLst>
                <a:lin ang="5400000" scaled="1"/>
              </a:gradFill>
              <a:effectLst>
                <a:outerShdw dist="35921" dir="2700000" algn="ctr" rotWithShape="0">
                  <a:srgbClr val="C0C0C0"/>
                </a:outerShdw>
              </a:effectLst>
              <a:latin typeface="Impact" panose="020B080603090205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584" y="592163"/>
            <a:ext cx="4198416" cy="5676259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6" descr="supportrice_7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548729"/>
            <a:ext cx="4000500" cy="595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WordArt 4"/>
          <p:cNvSpPr>
            <a:spLocks noChangeArrowheads="1" noChangeShapeType="1" noTextEdit="1"/>
          </p:cNvSpPr>
          <p:nvPr/>
        </p:nvSpPr>
        <p:spPr bwMode="auto">
          <a:xfrm>
            <a:off x="4859338" y="549275"/>
            <a:ext cx="3962400" cy="1676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 dirty="0" smtClean="0">
                <a:ln w="12700">
                  <a:solidFill>
                    <a:srgbClr val="00B0F0"/>
                  </a:solidFill>
                  <a:round/>
                  <a:headEnd/>
                  <a:tailEnd/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C0C0C0"/>
                  </a:outerShdw>
                </a:effectLst>
                <a:latin typeface="Impact" panose="020B0806030902050204" pitchFamily="34" charset="0"/>
              </a:rPr>
              <a:t>ARGENTINE</a:t>
            </a:r>
            <a:endParaRPr lang="fr-FR" sz="3600" kern="10" dirty="0">
              <a:ln w="12700">
                <a:solidFill>
                  <a:srgbClr val="00B0F0"/>
                </a:solidFill>
                <a:round/>
                <a:headEnd/>
                <a:tailEnd/>
              </a:ln>
              <a:blipFill>
                <a:blip r:embed="rId3"/>
                <a:stretch>
                  <a:fillRect/>
                </a:stretch>
              </a:blipFill>
              <a:effectLst>
                <a:outerShdw dist="35921" dir="2700000" algn="ctr" rotWithShape="0">
                  <a:srgbClr val="C0C0C0"/>
                </a:outerShdw>
              </a:effectLst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F57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WordArt 3"/>
          <p:cNvSpPr>
            <a:spLocks noChangeArrowheads="1" noChangeShapeType="1" noTextEdit="1"/>
          </p:cNvSpPr>
          <p:nvPr/>
        </p:nvSpPr>
        <p:spPr bwMode="auto">
          <a:xfrm>
            <a:off x="5003800" y="476250"/>
            <a:ext cx="3575050" cy="16764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 dirty="0" smtClean="0">
                <a:blipFill>
                  <a:blip r:embed="rId2"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C0C0C0"/>
                  </a:outerShdw>
                </a:effectLst>
                <a:latin typeface="Impact" panose="020B0806030902050204" pitchFamily="34" charset="0"/>
              </a:rPr>
              <a:t>CHILI</a:t>
            </a:r>
            <a:endParaRPr lang="fr-FR" sz="3600" kern="10" dirty="0">
              <a:blipFill>
                <a:blip r:embed="rId2"/>
                <a:stretch>
                  <a:fillRect/>
                </a:stretch>
              </a:blipFill>
              <a:effectLst>
                <a:outerShdw dist="35921" dir="2700000" algn="ctr" rotWithShape="0">
                  <a:srgbClr val="C0C0C0"/>
                </a:outerShdw>
              </a:effectLst>
              <a:latin typeface="Impact" panose="020B0806030902050204" pitchFamily="34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76250"/>
            <a:ext cx="4392488" cy="5747180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C0000"/>
            </a:gs>
            <a:gs pos="50000">
              <a:schemeClr val="bg1"/>
            </a:gs>
            <a:gs pos="100000">
              <a:srgbClr val="CC00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WordArt 3"/>
          <p:cNvSpPr>
            <a:spLocks noChangeArrowheads="1" noChangeShapeType="1" noTextEdit="1"/>
          </p:cNvSpPr>
          <p:nvPr/>
        </p:nvSpPr>
        <p:spPr bwMode="auto">
          <a:xfrm>
            <a:off x="4860032" y="609601"/>
            <a:ext cx="3782888" cy="16764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 dirty="0" smtClean="0">
                <a:gradFill rotWithShape="1"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C0C0C0"/>
                  </a:outerShdw>
                </a:effectLst>
                <a:latin typeface="Impact" panose="020B0806030902050204" pitchFamily="34" charset="0"/>
              </a:rPr>
              <a:t>COREE DU SUD</a:t>
            </a:r>
            <a:endParaRPr lang="fr-FR" sz="3600" kern="10" dirty="0">
              <a:gradFill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5400000" scaled="1"/>
              </a:gradFill>
              <a:effectLst>
                <a:outerShdw dist="35921" dir="2700000" algn="ctr" rotWithShape="0">
                  <a:srgbClr val="C0C0C0"/>
                </a:outerShdw>
              </a:effectLst>
              <a:latin typeface="Impact" panose="020B080603090205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609601"/>
            <a:ext cx="3814192" cy="5711768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gCheck">
          <a:fgClr>
            <a:srgbClr val="FF9B9B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WordArt 3"/>
          <p:cNvSpPr>
            <a:spLocks noChangeArrowheads="1" noChangeShapeType="1" noTextEdit="1"/>
          </p:cNvSpPr>
          <p:nvPr/>
        </p:nvSpPr>
        <p:spPr bwMode="auto">
          <a:xfrm>
            <a:off x="5292725" y="620713"/>
            <a:ext cx="3562350" cy="16764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r"/>
            <a:r>
              <a:rPr lang="fr-FR" sz="3600" kern="10" dirty="0" smtClean="0">
                <a:blipFill dpi="0" rotWithShape="0">
                  <a:blip r:embed="rId2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C0C0C0"/>
                  </a:outerShdw>
                </a:effectLst>
                <a:latin typeface="Impact" panose="020B0806030902050204" pitchFamily="34" charset="0"/>
              </a:rPr>
              <a:t>CROATIE</a:t>
            </a:r>
            <a:endParaRPr lang="fr-FR" sz="3600" kern="10" dirty="0">
              <a:blipFill dpi="0" rotWithShape="0">
                <a:blip r:embed="rId2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rgbClr val="C0C0C0"/>
                </a:outerShdw>
              </a:effectLst>
              <a:latin typeface="Impact" panose="020B080603090205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615008"/>
            <a:ext cx="4320480" cy="5649232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C0000"/>
            </a:gs>
            <a:gs pos="50000">
              <a:srgbClr val="FFFF00"/>
            </a:gs>
            <a:gs pos="100000">
              <a:srgbClr val="CC00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WordArt 3"/>
          <p:cNvSpPr>
            <a:spLocks noChangeArrowheads="1" noChangeShapeType="1" noTextEdit="1"/>
          </p:cNvSpPr>
          <p:nvPr/>
        </p:nvSpPr>
        <p:spPr bwMode="auto">
          <a:xfrm>
            <a:off x="5029200" y="685800"/>
            <a:ext cx="3810000" cy="1676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0000"/>
                    </a:gs>
                    <a:gs pos="50000">
                      <a:srgbClr val="FFFF00"/>
                    </a:gs>
                    <a:gs pos="100000">
                      <a:srgbClr val="FF0000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C0C0C0"/>
                  </a:outerShdw>
                </a:effectLst>
                <a:latin typeface="Impact" panose="020B0806030902050204" pitchFamily="34" charset="0"/>
              </a:rPr>
              <a:t>ESPAGNE</a:t>
            </a: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850" y="692150"/>
            <a:ext cx="4165569" cy="5616575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WordArt 3"/>
          <p:cNvSpPr>
            <a:spLocks noChangeArrowheads="1" noChangeShapeType="1" noTextEdit="1"/>
          </p:cNvSpPr>
          <p:nvPr/>
        </p:nvSpPr>
        <p:spPr bwMode="auto">
          <a:xfrm>
            <a:off x="5076056" y="620688"/>
            <a:ext cx="3505200" cy="16764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 dirty="0" smtClean="0">
                <a:blipFill>
                  <a:blip r:embed="rId2"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C0C0C0"/>
                  </a:outerShdw>
                </a:effectLst>
                <a:latin typeface="Impact" panose="020B0806030902050204" pitchFamily="34" charset="0"/>
              </a:rPr>
              <a:t>GRECE</a:t>
            </a:r>
            <a:endParaRPr lang="fr-FR" sz="3600" kern="10" dirty="0">
              <a:blipFill>
                <a:blip r:embed="rId2"/>
                <a:stretch>
                  <a:fillRect/>
                </a:stretch>
              </a:blipFill>
              <a:effectLst>
                <a:outerShdw dist="35921" dir="2700000" algn="ctr" rotWithShape="0">
                  <a:srgbClr val="C0C0C0"/>
                </a:outerShdw>
              </a:effectLst>
              <a:latin typeface="Impact" panose="020B080603090205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609600"/>
            <a:ext cx="3726160" cy="5589240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9900"/>
            </a:gs>
            <a:gs pos="50000">
              <a:srgbClr val="FFCC00"/>
            </a:gs>
            <a:gs pos="100000">
              <a:srgbClr val="FF99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WordArt 2"/>
          <p:cNvSpPr>
            <a:spLocks noChangeArrowheads="1" noChangeShapeType="1" noTextEdit="1"/>
          </p:cNvSpPr>
          <p:nvPr/>
        </p:nvSpPr>
        <p:spPr bwMode="auto">
          <a:xfrm>
            <a:off x="5148263" y="549275"/>
            <a:ext cx="3505200" cy="1676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>
                <a:ln w="12700">
                  <a:solidFill>
                    <a:srgbClr val="808080"/>
                  </a:solidFill>
                  <a:round/>
                  <a:headEnd/>
                  <a:tailEnd/>
                </a:ln>
                <a:blipFill dpi="0" rotWithShape="0">
                  <a:blip r:embed="rId2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C0C0C0"/>
                  </a:outerShdw>
                </a:effectLst>
                <a:latin typeface="Impact" panose="020B0806030902050204" pitchFamily="34" charset="0"/>
              </a:rPr>
              <a:t>GHANA</a:t>
            </a:r>
          </a:p>
        </p:txBody>
      </p:sp>
      <p:pic>
        <p:nvPicPr>
          <p:cNvPr id="16387" name="Picture 4" descr="supportrice_19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549275"/>
            <a:ext cx="4267200" cy="561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37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WordArt 3"/>
          <p:cNvSpPr>
            <a:spLocks noChangeArrowheads="1" noChangeShapeType="1" noTextEdit="1"/>
          </p:cNvSpPr>
          <p:nvPr/>
        </p:nvSpPr>
        <p:spPr bwMode="auto">
          <a:xfrm>
            <a:off x="7086600" y="685800"/>
            <a:ext cx="1676400" cy="16764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>
                <a:gradFill rotWithShape="1">
                  <a:gsLst>
                    <a:gs pos="0">
                      <a:schemeClr val="bg1"/>
                    </a:gs>
                    <a:gs pos="100000">
                      <a:srgbClr val="FF0000"/>
                    </a:gs>
                  </a:gsLst>
                  <a:lin ang="0" scaled="1"/>
                </a:gradFill>
                <a:effectLst>
                  <a:outerShdw dist="35921" dir="2700000" algn="ctr" rotWithShape="0">
                    <a:srgbClr val="C0C0C0"/>
                  </a:outerShdw>
                </a:effectLst>
                <a:latin typeface="Impact" panose="020B0806030902050204" pitchFamily="34" charset="0"/>
              </a:rPr>
              <a:t>LIE</a:t>
            </a:r>
          </a:p>
        </p:txBody>
      </p:sp>
      <p:sp>
        <p:nvSpPr>
          <p:cNvPr id="9219" name="WordArt 4"/>
          <p:cNvSpPr>
            <a:spLocks noChangeArrowheads="1" noChangeShapeType="1" noTextEdit="1"/>
          </p:cNvSpPr>
          <p:nvPr/>
        </p:nvSpPr>
        <p:spPr bwMode="auto">
          <a:xfrm>
            <a:off x="5257800" y="685800"/>
            <a:ext cx="1676400" cy="16764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>
                <a:gradFill rotWithShape="1">
                  <a:gsLst>
                    <a:gs pos="0">
                      <a:srgbClr val="008000"/>
                    </a:gs>
                    <a:gs pos="100000">
                      <a:schemeClr val="bg1"/>
                    </a:gs>
                  </a:gsLst>
                  <a:lin ang="0" scaled="1"/>
                </a:gradFill>
                <a:effectLst>
                  <a:outerShdw dist="35921" dir="2700000" algn="ctr" rotWithShape="0">
                    <a:srgbClr val="C0C0C0"/>
                  </a:outerShdw>
                </a:effectLst>
                <a:latin typeface="Impact" panose="020B0806030902050204" pitchFamily="34" charset="0"/>
              </a:rPr>
              <a:t>ITA</a:t>
            </a:r>
          </a:p>
        </p:txBody>
      </p:sp>
      <p:pic>
        <p:nvPicPr>
          <p:cNvPr id="9220" name="Picture 6" descr="supportrice_18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692150"/>
            <a:ext cx="4608512" cy="5119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WordArt 2"/>
          <p:cNvSpPr>
            <a:spLocks noChangeArrowheads="1" noChangeShapeType="1" noTextEdit="1"/>
          </p:cNvSpPr>
          <p:nvPr/>
        </p:nvSpPr>
        <p:spPr bwMode="auto">
          <a:xfrm>
            <a:off x="5257800" y="609600"/>
            <a:ext cx="3505200" cy="16764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 dirty="0" smtClean="0">
                <a:ln>
                  <a:solidFill>
                    <a:srgbClr val="0053CC"/>
                  </a:solidFill>
                </a:ln>
                <a:blipFill dpi="0" rotWithShape="0">
                  <a:blip r:embed="rId2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C0C0C0"/>
                  </a:outerShdw>
                </a:effectLst>
                <a:latin typeface="Impact" panose="020B0806030902050204" pitchFamily="34" charset="0"/>
              </a:rPr>
              <a:t>RUSSIE</a:t>
            </a:r>
            <a:endParaRPr lang="fr-FR" sz="3600" kern="10" dirty="0">
              <a:ln>
                <a:solidFill>
                  <a:srgbClr val="0053CC"/>
                </a:solidFill>
              </a:ln>
              <a:blipFill dpi="0" rotWithShape="0">
                <a:blip r:embed="rId2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rgbClr val="C0C0C0"/>
                </a:outerShdw>
              </a:effectLst>
              <a:latin typeface="Impact" panose="020B080603090205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609600"/>
            <a:ext cx="4278390" cy="5445223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0">
              <a:srgbClr val="00B050"/>
            </a:gs>
            <a:gs pos="100000">
              <a:srgbClr val="92D050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WordArt 4"/>
          <p:cNvSpPr>
            <a:spLocks noChangeArrowheads="1" noChangeShapeType="1" noTextEdit="1"/>
          </p:cNvSpPr>
          <p:nvPr/>
        </p:nvSpPr>
        <p:spPr bwMode="auto">
          <a:xfrm>
            <a:off x="5003800" y="685800"/>
            <a:ext cx="1930400" cy="1676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>
                <a:ln w="3175">
                  <a:solidFill>
                    <a:schemeClr val="bg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08000"/>
                    </a:gs>
                    <a:gs pos="100000">
                      <a:schemeClr val="bg1"/>
                    </a:gs>
                  </a:gsLst>
                  <a:lin ang="0" scaled="1"/>
                </a:gradFill>
                <a:effectLst>
                  <a:outerShdw dist="35921" dir="2700000" algn="ctr" rotWithShape="0">
                    <a:srgbClr val="C0C0C0"/>
                  </a:outerShdw>
                </a:effectLst>
                <a:latin typeface="Impact" panose="020B0806030902050204" pitchFamily="34" charset="0"/>
              </a:rPr>
              <a:t>MEX</a:t>
            </a:r>
          </a:p>
        </p:txBody>
      </p:sp>
      <p:sp>
        <p:nvSpPr>
          <p:cNvPr id="18435" name="WordArt 5"/>
          <p:cNvSpPr>
            <a:spLocks noChangeArrowheads="1" noChangeShapeType="1" noTextEdit="1"/>
          </p:cNvSpPr>
          <p:nvPr/>
        </p:nvSpPr>
        <p:spPr bwMode="auto">
          <a:xfrm>
            <a:off x="7086600" y="685800"/>
            <a:ext cx="1676400" cy="1905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>
                <a:ln w="3175">
                  <a:solidFill>
                    <a:schemeClr val="bg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bg1"/>
                    </a:gs>
                    <a:gs pos="100000">
                      <a:srgbClr val="FF0000"/>
                    </a:gs>
                  </a:gsLst>
                  <a:lin ang="0" scaled="1"/>
                </a:gradFill>
                <a:effectLst>
                  <a:outerShdw dist="35921" dir="2700000" algn="ctr" rotWithShape="0">
                    <a:srgbClr val="C0C0C0"/>
                  </a:outerShdw>
                </a:effectLst>
                <a:latin typeface="Impact" panose="020B0806030902050204" pitchFamily="34" charset="0"/>
              </a:rPr>
              <a:t>IQUE</a:t>
            </a:r>
          </a:p>
        </p:txBody>
      </p:sp>
      <p:pic>
        <p:nvPicPr>
          <p:cNvPr id="18436" name="Picture 6" descr="supportrice_18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692150"/>
            <a:ext cx="3740150" cy="561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WordArt 3" descr="images"/>
          <p:cNvSpPr>
            <a:spLocks noChangeArrowheads="1" noChangeShapeType="1" noTextEdit="1"/>
          </p:cNvSpPr>
          <p:nvPr/>
        </p:nvSpPr>
        <p:spPr bwMode="auto">
          <a:xfrm>
            <a:off x="5181600" y="533400"/>
            <a:ext cx="3505200" cy="1676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>
                <a:ln w="12700">
                  <a:solidFill>
                    <a:srgbClr val="808080"/>
                  </a:solidFill>
                  <a:round/>
                  <a:headEnd/>
                  <a:tailEnd/>
                </a:ln>
                <a:blipFill dpi="0" rotWithShape="0">
                  <a:blip r:embed="rId2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C0C0C0"/>
                  </a:outerShdw>
                </a:effectLst>
                <a:latin typeface="Impact" panose="020B0806030902050204" pitchFamily="34" charset="0"/>
              </a:rPr>
              <a:t>PAYS-BAS</a:t>
            </a: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548238"/>
            <a:ext cx="4320480" cy="5502498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WordArt 4"/>
          <p:cNvSpPr>
            <a:spLocks noChangeArrowheads="1" noChangeShapeType="1" noTextEdit="1"/>
          </p:cNvSpPr>
          <p:nvPr/>
        </p:nvSpPr>
        <p:spPr bwMode="auto">
          <a:xfrm>
            <a:off x="4859338" y="549275"/>
            <a:ext cx="3962400" cy="1676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 dirty="0" smtClean="0">
                <a:gradFill rotWithShape="1">
                  <a:gsLst>
                    <a:gs pos="0">
                      <a:srgbClr val="009900"/>
                    </a:gs>
                    <a:gs pos="100000">
                      <a:srgbClr val="FF0000"/>
                    </a:gs>
                  </a:gsLst>
                  <a:lin ang="0" scaled="1"/>
                </a:gradFill>
                <a:effectLst>
                  <a:outerShdw dist="35921" dir="2700000" algn="ctr" rotWithShape="0">
                    <a:srgbClr val="C0C0C0"/>
                  </a:outerShdw>
                </a:effectLst>
                <a:latin typeface="Impact" panose="020B0806030902050204" pitchFamily="34" charset="0"/>
              </a:rPr>
              <a:t>PORTUGAL</a:t>
            </a:r>
            <a:endParaRPr lang="fr-FR" sz="3600" kern="10" dirty="0">
              <a:gradFill rotWithShape="1">
                <a:gsLst>
                  <a:gs pos="0">
                    <a:srgbClr val="009900"/>
                  </a:gs>
                  <a:gs pos="100000">
                    <a:srgbClr val="FF0000"/>
                  </a:gs>
                </a:gsLst>
                <a:lin ang="0" scaled="1"/>
              </a:gradFill>
              <a:effectLst>
                <a:outerShdw dist="35921" dir="2700000" algn="ctr" rotWithShape="0">
                  <a:srgbClr val="C0C0C0"/>
                </a:outerShdw>
              </a:effectLst>
              <a:latin typeface="Impact" panose="020B0806030902050204" pitchFamily="34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849" y="553869"/>
            <a:ext cx="4170363" cy="5237390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WordArt 3"/>
          <p:cNvSpPr>
            <a:spLocks noChangeArrowheads="1" noChangeShapeType="1" noTextEdit="1"/>
          </p:cNvSpPr>
          <p:nvPr/>
        </p:nvSpPr>
        <p:spPr bwMode="auto">
          <a:xfrm>
            <a:off x="5029200" y="685800"/>
            <a:ext cx="4007296" cy="1676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eaLnBrk="1" hangingPunct="1">
              <a:defRPr/>
            </a:pPr>
            <a:r>
              <a:rPr lang="fr-FR" sz="3600" kern="10" dirty="0" smtClean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chemeClr val="bg1"/>
                    </a:gs>
                    <a:gs pos="50000">
                      <a:srgbClr val="D40000"/>
                    </a:gs>
                    <a:gs pos="100000">
                      <a:schemeClr val="bg1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C0C0C0"/>
                  </a:outerShdw>
                </a:effectLst>
                <a:latin typeface="Impact" panose="020B0806030902050204" pitchFamily="34" charset="0"/>
              </a:rPr>
              <a:t>AUSTRALIE</a:t>
            </a:r>
            <a:endParaRPr lang="fr-FR" sz="3600" kern="10" dirty="0">
              <a:ln w="12700">
                <a:solidFill>
                  <a:schemeClr val="tx1"/>
                </a:solidFill>
                <a:round/>
                <a:headEnd/>
                <a:tailEnd/>
              </a:ln>
              <a:gradFill rotWithShape="0">
                <a:gsLst>
                  <a:gs pos="0">
                    <a:schemeClr val="bg1"/>
                  </a:gs>
                  <a:gs pos="50000">
                    <a:srgbClr val="D40000"/>
                  </a:gs>
                  <a:gs pos="100000">
                    <a:schemeClr val="bg1"/>
                  </a:gs>
                </a:gsLst>
                <a:lin ang="5400000" scaled="1"/>
              </a:gradFill>
              <a:effectLst>
                <a:outerShdw dist="35921" dir="2700000" algn="ctr" rotWithShape="0">
                  <a:srgbClr val="C0C0C0"/>
                </a:outerShdw>
              </a:effectLst>
              <a:latin typeface="Impact" panose="020B0806030902050204" pitchFamily="34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213" y="692150"/>
            <a:ext cx="4140423" cy="5378450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E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WordArt 3"/>
          <p:cNvSpPr>
            <a:spLocks noChangeArrowheads="1" noChangeShapeType="1" noTextEdit="1"/>
          </p:cNvSpPr>
          <p:nvPr/>
        </p:nvSpPr>
        <p:spPr bwMode="auto">
          <a:xfrm>
            <a:off x="4724400" y="609600"/>
            <a:ext cx="3962400" cy="16764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>
                <a:gradFill rotWithShape="1"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C0C0C0"/>
                  </a:outerShdw>
                </a:effectLst>
                <a:latin typeface="Impact" panose="020B0806030902050204" pitchFamily="34" charset="0"/>
              </a:rPr>
              <a:t>SUISSE</a:t>
            </a:r>
          </a:p>
        </p:txBody>
      </p:sp>
      <p:pic>
        <p:nvPicPr>
          <p:cNvPr id="11267" name="Picture 4" descr="supportrice_3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725" y="609600"/>
            <a:ext cx="3759200" cy="584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WordArt 3" descr="80 %"/>
          <p:cNvSpPr>
            <a:spLocks noChangeArrowheads="1" noChangeShapeType="1" noTextEdit="1"/>
          </p:cNvSpPr>
          <p:nvPr/>
        </p:nvSpPr>
        <p:spPr bwMode="auto">
          <a:xfrm>
            <a:off x="5334000" y="685800"/>
            <a:ext cx="1219200" cy="16764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>
                <a:pattFill prst="pct80">
                  <a:fgClr>
                    <a:srgbClr val="000099"/>
                  </a:fgClr>
                  <a:bgClr>
                    <a:schemeClr val="bg1"/>
                  </a:bgClr>
                </a:pattFill>
                <a:effectLst>
                  <a:outerShdw dist="35921" dir="2700000" algn="ctr" rotWithShape="0">
                    <a:srgbClr val="C0C0C0"/>
                  </a:outerShdw>
                </a:effectLst>
                <a:latin typeface="Impact" panose="020B0806030902050204" pitchFamily="34" charset="0"/>
              </a:rPr>
              <a:t>U</a:t>
            </a:r>
          </a:p>
        </p:txBody>
      </p:sp>
      <p:sp>
        <p:nvSpPr>
          <p:cNvPr id="12291" name="WordArt 4" descr="blanc)"/>
          <p:cNvSpPr>
            <a:spLocks noChangeArrowheads="1" noChangeShapeType="1" noTextEdit="1"/>
          </p:cNvSpPr>
          <p:nvPr/>
        </p:nvSpPr>
        <p:spPr bwMode="auto">
          <a:xfrm>
            <a:off x="6629400" y="609600"/>
            <a:ext cx="2133600" cy="16764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>
                <a:pattFill prst="dkHorz">
                  <a:fgClr>
                    <a:srgbClr val="FF0000"/>
                  </a:fgClr>
                  <a:bgClr>
                    <a:schemeClr val="bg1"/>
                  </a:bgClr>
                </a:pattFill>
                <a:effectLst>
                  <a:outerShdw dist="35921" dir="2700000" algn="ctr" rotWithShape="0">
                    <a:srgbClr val="C0C0C0"/>
                  </a:outerShdw>
                </a:effectLst>
                <a:latin typeface="Impact" panose="020B0806030902050204" pitchFamily="34" charset="0"/>
              </a:rPr>
              <a:t>SA</a:t>
            </a:r>
          </a:p>
        </p:txBody>
      </p:sp>
      <p:pic>
        <p:nvPicPr>
          <p:cNvPr id="12292" name="Picture 7" descr="supportrice_1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20713"/>
            <a:ext cx="4389437" cy="5707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WordArt 3"/>
          <p:cNvSpPr>
            <a:spLocks noChangeArrowheads="1" noChangeShapeType="1" noTextEdit="1"/>
          </p:cNvSpPr>
          <p:nvPr/>
        </p:nvSpPr>
        <p:spPr bwMode="auto">
          <a:xfrm>
            <a:off x="5148064" y="500276"/>
            <a:ext cx="3887961" cy="13716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 dirty="0" smtClean="0">
                <a:ln>
                  <a:solidFill>
                    <a:srgbClr val="003399"/>
                  </a:solidFill>
                </a:ln>
                <a:solidFill>
                  <a:srgbClr val="FFDE00"/>
                </a:solidFill>
                <a:effectLst>
                  <a:outerShdw dist="35921" dir="2700000" algn="ctr" rotWithShape="0">
                    <a:srgbClr val="C0C0C0"/>
                  </a:outerShdw>
                </a:effectLst>
                <a:latin typeface="Impact" panose="020B0806030902050204" pitchFamily="34" charset="0"/>
              </a:rPr>
              <a:t>RENDEZ-VOUS</a:t>
            </a:r>
            <a:endParaRPr lang="fr-FR" sz="3600" kern="10" dirty="0">
              <a:ln>
                <a:solidFill>
                  <a:srgbClr val="003399"/>
                </a:solidFill>
              </a:ln>
              <a:solidFill>
                <a:srgbClr val="FFDE00"/>
              </a:solidFill>
              <a:effectLst>
                <a:outerShdw dist="35921" dir="2700000" algn="ctr" rotWithShape="0">
                  <a:srgbClr val="C0C0C0"/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21508" name="WordArt 5"/>
          <p:cNvSpPr>
            <a:spLocks noChangeArrowheads="1" noChangeShapeType="1" noTextEdit="1"/>
          </p:cNvSpPr>
          <p:nvPr/>
        </p:nvSpPr>
        <p:spPr bwMode="auto">
          <a:xfrm>
            <a:off x="5508661" y="5301208"/>
            <a:ext cx="3527364" cy="13716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 dirty="0" smtClean="0">
                <a:ln>
                  <a:solidFill>
                    <a:srgbClr val="003399"/>
                  </a:solidFill>
                </a:ln>
                <a:solidFill>
                  <a:srgbClr val="FFDE00"/>
                </a:solidFill>
                <a:effectLst>
                  <a:outerShdw dist="35921" dir="2700000" algn="ctr" rotWithShape="0">
                    <a:srgbClr val="C0C0C0"/>
                  </a:outerShdw>
                </a:effectLst>
                <a:latin typeface="Impact" panose="020B0806030902050204" pitchFamily="34" charset="0"/>
              </a:rPr>
              <a:t>AU BRESIL</a:t>
            </a:r>
            <a:endParaRPr lang="fr-FR" sz="3600" kern="10" dirty="0">
              <a:ln>
                <a:solidFill>
                  <a:srgbClr val="003399"/>
                </a:solidFill>
              </a:ln>
              <a:solidFill>
                <a:srgbClr val="FFDE00"/>
              </a:solidFill>
              <a:effectLst>
                <a:outerShdw dist="35921" dir="2700000" algn="ctr" rotWithShape="0">
                  <a:srgbClr val="C0C0C0"/>
                </a:outerShdw>
              </a:effectLst>
              <a:latin typeface="Impact" panose="020B0806030902050204" pitchFamily="34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500276"/>
            <a:ext cx="4392488" cy="5812863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WordArt 3" descr="images"/>
          <p:cNvSpPr>
            <a:spLocks noChangeArrowheads="1" noChangeShapeType="1" noTextEdit="1"/>
          </p:cNvSpPr>
          <p:nvPr/>
        </p:nvSpPr>
        <p:spPr bwMode="auto">
          <a:xfrm>
            <a:off x="5181600" y="457200"/>
            <a:ext cx="3505200" cy="16764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>
                <a:blipFill dpi="0" rotWithShape="0">
                  <a:blip r:embed="rId2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C0C0C0"/>
                  </a:outerShdw>
                </a:effectLst>
                <a:latin typeface="Impact" panose="020B0806030902050204" pitchFamily="34" charset="0"/>
              </a:rPr>
              <a:t>ALLEZ</a:t>
            </a:r>
          </a:p>
        </p:txBody>
      </p:sp>
      <p:sp>
        <p:nvSpPr>
          <p:cNvPr id="22531" name="WordArt 4" descr="images"/>
          <p:cNvSpPr>
            <a:spLocks noChangeArrowheads="1" noChangeShapeType="1" noTextEdit="1"/>
          </p:cNvSpPr>
          <p:nvPr/>
        </p:nvSpPr>
        <p:spPr bwMode="auto">
          <a:xfrm>
            <a:off x="6248400" y="2743200"/>
            <a:ext cx="1600200" cy="13716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>
                <a:blipFill dpi="0" rotWithShape="0">
                  <a:blip r:embed="rId2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C0C0C0"/>
                  </a:outerShdw>
                </a:effectLst>
                <a:latin typeface="Impact" panose="020B0806030902050204" pitchFamily="34" charset="0"/>
              </a:rPr>
              <a:t>LES</a:t>
            </a:r>
          </a:p>
        </p:txBody>
      </p:sp>
      <p:sp>
        <p:nvSpPr>
          <p:cNvPr id="22532" name="WordArt 5" descr="images"/>
          <p:cNvSpPr>
            <a:spLocks noChangeArrowheads="1" noChangeShapeType="1" noTextEdit="1"/>
          </p:cNvSpPr>
          <p:nvPr/>
        </p:nvSpPr>
        <p:spPr bwMode="auto">
          <a:xfrm>
            <a:off x="5257800" y="4724400"/>
            <a:ext cx="3505200" cy="16764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>
                <a:blipFill dpi="0" rotWithShape="0">
                  <a:blip r:embed="rId2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C0C0C0"/>
                  </a:outerShdw>
                </a:effectLst>
                <a:latin typeface="Impact" panose="020B0806030902050204" pitchFamily="34" charset="0"/>
              </a:rPr>
              <a:t>BLEUS !!</a:t>
            </a:r>
          </a:p>
        </p:txBody>
      </p:sp>
      <p:pic>
        <p:nvPicPr>
          <p:cNvPr id="22533" name="Picture 7" descr="supportrice_francaise_0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4094162" cy="583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AutoShape 3" descr="Sortir">
            <a:hlinkClick r:id="rId4" highlightClick="1"/>
            <a:hlinkHover r:id="rId4"/>
          </p:cNvPr>
          <p:cNvSpPr>
            <a:spLocks noChangeArrowheads="1"/>
          </p:cNvSpPr>
          <p:nvPr/>
        </p:nvSpPr>
        <p:spPr bwMode="auto">
          <a:xfrm>
            <a:off x="1476375" y="1981200"/>
            <a:ext cx="6172200" cy="2286000"/>
          </a:xfrm>
          <a:prstGeom prst="actionButtonBlank">
            <a:avLst/>
          </a:prstGeom>
          <a:solidFill>
            <a:schemeClr val="tx1">
              <a:alpha val="72000"/>
            </a:schemeClr>
          </a:solidFill>
          <a:ln w="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800" b="1">
                <a:solidFill>
                  <a:schemeClr val="bg1"/>
                </a:solidFill>
                <a:latin typeface="Arial" charset="0"/>
              </a:rPr>
              <a:t>D’autres sur:</a:t>
            </a:r>
            <a:r>
              <a:rPr lang="fr-FR" altLang="fr-FR" sz="1800">
                <a:solidFill>
                  <a:schemeClr val="bg1"/>
                </a:solidFill>
                <a:latin typeface="Arial" charset="0"/>
              </a:rPr>
              <a:t> </a:t>
            </a:r>
            <a:br>
              <a:rPr lang="fr-FR" altLang="fr-FR" sz="1800">
                <a:solidFill>
                  <a:schemeClr val="bg1"/>
                </a:solidFill>
                <a:latin typeface="Arial" charset="0"/>
              </a:rPr>
            </a:br>
            <a:r>
              <a:rPr lang="fr-FR" altLang="fr-FR" sz="2800" b="1">
                <a:solidFill>
                  <a:schemeClr val="bg1"/>
                </a:solidFill>
                <a:latin typeface="Arial Black" pitchFamily="34" charset="0"/>
                <a:hlinkClick r:id="rId4" tooltip="Diaporamas-a-la-con"/>
              </a:rPr>
              <a:t>Diaporamas-a-la-con.com</a:t>
            </a:r>
            <a:endParaRPr lang="fr-FR" altLang="fr-FR" sz="2800">
              <a:solidFill>
                <a:schemeClr val="bg1"/>
              </a:solidFill>
              <a:latin typeface="Arial Black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400" b="1">
                <a:solidFill>
                  <a:schemeClr val="bg1"/>
                </a:solidFill>
                <a:latin typeface="Arial" charset="0"/>
              </a:rPr>
              <a:t>Le site des meilleurs diaporamas humoristiques</a:t>
            </a:r>
            <a:r>
              <a:rPr lang="fr-FR" altLang="fr-FR" sz="1600" b="1">
                <a:solidFill>
                  <a:schemeClr val="bg1"/>
                </a:solidFill>
                <a:latin typeface="Arial" charset="0"/>
              </a:rPr>
              <a:t/>
            </a:r>
            <a:br>
              <a:rPr lang="fr-FR" altLang="fr-FR" sz="1600" b="1">
                <a:solidFill>
                  <a:schemeClr val="bg1"/>
                </a:solidFill>
                <a:latin typeface="Arial" charset="0"/>
              </a:rPr>
            </a:br>
            <a:endParaRPr lang="fr-FR" altLang="fr-FR" sz="1600" b="1">
              <a:solidFill>
                <a:schemeClr val="bg1"/>
              </a:solidFill>
              <a:latin typeface="Arial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000">
                <a:solidFill>
                  <a:schemeClr val="bg1"/>
                </a:solidFill>
                <a:latin typeface="Arial" charset="0"/>
              </a:rPr>
              <a:t>[Attention le passage du pointeur de souris dans ce cadre déclenche un lien vers le site]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WordArt 2"/>
          <p:cNvSpPr>
            <a:spLocks noChangeArrowheads="1" noChangeShapeType="1" noTextEdit="1"/>
          </p:cNvSpPr>
          <p:nvPr/>
        </p:nvSpPr>
        <p:spPr bwMode="auto">
          <a:xfrm>
            <a:off x="732323" y="5109552"/>
            <a:ext cx="6781800" cy="6858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b="1" kern="10" dirty="0">
                <a:gradFill rotWithShape="1">
                  <a:gsLst>
                    <a:gs pos="0">
                      <a:srgbClr val="3366FF"/>
                    </a:gs>
                    <a:gs pos="50000">
                      <a:srgbClr val="000066"/>
                    </a:gs>
                    <a:gs pos="100000">
                      <a:srgbClr val="3366FF"/>
                    </a:gs>
                  </a:gsLst>
                  <a:lin ang="18900000" scaled="1"/>
                </a:gradFill>
                <a:effectLst>
                  <a:outerShdw dist="35921" dir="2700000" algn="ctr" rotWithShape="0">
                    <a:srgbClr val="C0C0C0"/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Retrouvez d'autres  photos de supportrices</a:t>
            </a:r>
          </a:p>
        </p:txBody>
      </p:sp>
      <p:sp>
        <p:nvSpPr>
          <p:cNvPr id="23556" name="WordArt 5">
            <a:hlinkClick r:id="rId2"/>
          </p:cNvPr>
          <p:cNvSpPr>
            <a:spLocks noChangeArrowheads="1" noChangeShapeType="1" noTextEdit="1"/>
          </p:cNvSpPr>
          <p:nvPr/>
        </p:nvSpPr>
        <p:spPr bwMode="auto">
          <a:xfrm>
            <a:off x="755650" y="5780112"/>
            <a:ext cx="6858000" cy="4572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b="1" kern="10" dirty="0">
                <a:gradFill rotWithShape="1">
                  <a:gsLst>
                    <a:gs pos="0">
                      <a:srgbClr val="3366FF"/>
                    </a:gs>
                    <a:gs pos="100000">
                      <a:srgbClr val="000066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/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sur le site : http://www.footamax.com</a:t>
            </a:r>
          </a:p>
        </p:txBody>
      </p:sp>
      <p:sp>
        <p:nvSpPr>
          <p:cNvPr id="23557" name="Text Box 9"/>
          <p:cNvSpPr txBox="1">
            <a:spLocks noChangeArrowheads="1"/>
          </p:cNvSpPr>
          <p:nvPr/>
        </p:nvSpPr>
        <p:spPr bwMode="auto">
          <a:xfrm>
            <a:off x="8534400" y="6553200"/>
            <a:ext cx="87153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fr-FR" altLang="fr-FR" sz="1400"/>
              <a:t>f@m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" val="a13a1cea625e35eb595b22bd03d01ed654e59"/>
  <p:tag name="ISPRING_RESOURCE_PATHS_HASH_PRESENTER" val="f17d5f8447aa749b6c65b5ef29c3dc8885a1e74"/>
</p:tagLst>
</file>

<file path=ppt/theme/theme1.xml><?xml version="1.0" encoding="utf-8"?>
<a:theme xmlns:a="http://schemas.openxmlformats.org/drawingml/2006/main" name="Modèle par défaut">
  <a:themeElements>
    <a:clrScheme name="Modèle par défaut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dèle par défaut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810</TotalTime>
  <Words>51</Words>
  <Application>Microsoft Office PowerPoint</Application>
  <PresentationFormat>Affichage à l'écran (4:3)</PresentationFormat>
  <Paragraphs>34</Paragraphs>
  <Slides>21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2" baseType="lpstr">
      <vt:lpstr>Modèle par défaut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07-Les-supportrices-de-la-coupe-du-monde-2014</dc:title>
  <dc:creator>GREG pour diaporamas-a-la-con.com</dc:creator>
  <cp:lastModifiedBy>Herve</cp:lastModifiedBy>
  <cp:revision>61</cp:revision>
  <dcterms:created xsi:type="dcterms:W3CDTF">2006-04-20T21:45:59Z</dcterms:created>
  <dcterms:modified xsi:type="dcterms:W3CDTF">2014-06-16T11:51:39Z</dcterms:modified>
</cp:coreProperties>
</file>