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notesMasterIdLst>
    <p:notesMasterId r:id="rId18"/>
  </p:notesMasterIdLst>
  <p:sldIdLst>
    <p:sldId id="290" r:id="rId2"/>
    <p:sldId id="291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</p:sldIdLst>
  <p:sldSz cx="9144000" cy="6858000" type="screen4x3"/>
  <p:notesSz cx="6858000" cy="9144000"/>
  <p:custDataLst>
    <p:tags r:id="rId19"/>
  </p:custData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FF00"/>
    <a:srgbClr val="66CCFF"/>
    <a:srgbClr val="660066"/>
    <a:srgbClr val="6699FF"/>
    <a:srgbClr val="0000FF"/>
    <a:srgbClr val="FF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54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9A78F07-C055-4F32-B8AF-B3ADABABAD7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1362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8E189-B0F3-4118-830A-F3E613CAA22C}" type="datetimeFigureOut">
              <a:rPr lang="fr-FR" smtClean="0">
                <a:solidFill>
                  <a:srgbClr val="FFF39D">
                    <a:shade val="90000"/>
                  </a:srgbClr>
                </a:solidFill>
              </a:rPr>
              <a:pPr/>
              <a:t>07/04/2015</a:t>
            </a:fld>
            <a:endParaRPr lang="fr-FR">
              <a:solidFill>
                <a:srgbClr val="FFF39D">
                  <a:shade val="90000"/>
                </a:srgbClr>
              </a:solidFill>
            </a:endParaRPr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srgbClr val="FFF39D">
                  <a:shade val="90000"/>
                </a:srgbClr>
              </a:solidFill>
            </a:endParaRPr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9DA3C-B127-48EF-9481-9099426BA3A0}" type="slidenum">
              <a:rPr lang="fr-FR" smtClean="0">
                <a:solidFill>
                  <a:srgbClr val="FFF39D">
                    <a:shade val="90000"/>
                  </a:srgbClr>
                </a:solidFill>
              </a:rPr>
              <a:pPr/>
              <a:t>‹N°›</a:t>
            </a:fld>
            <a:endParaRPr lang="fr-FR">
              <a:solidFill>
                <a:srgbClr val="FFF39D">
                  <a:shade val="90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8E189-B0F3-4118-830A-F3E613CAA22C}" type="datetimeFigureOut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07/04/2015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9DA3C-B127-48EF-9481-9099426BA3A0}" type="slidenum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‹N°›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8E189-B0F3-4118-830A-F3E613CAA22C}" type="datetimeFigureOut">
              <a:rPr lang="fr-FR" smtClean="0">
                <a:solidFill>
                  <a:srgbClr val="FFF39D">
                    <a:shade val="90000"/>
                  </a:srgbClr>
                </a:solidFill>
              </a:rPr>
              <a:pPr/>
              <a:t>07/04/2015</a:t>
            </a:fld>
            <a:endParaRPr lang="fr-FR">
              <a:solidFill>
                <a:srgbClr val="FFF39D">
                  <a:shade val="90000"/>
                </a:srgb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srgbClr val="FFF39D">
                  <a:shade val="90000"/>
                </a:srgb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9DA3C-B127-48EF-9481-9099426BA3A0}" type="slidenum">
              <a:rPr lang="fr-FR" smtClean="0">
                <a:solidFill>
                  <a:srgbClr val="FFF39D">
                    <a:shade val="90000"/>
                  </a:srgbClr>
                </a:solidFill>
              </a:rPr>
              <a:pPr/>
              <a:t>‹N°›</a:t>
            </a:fld>
            <a:endParaRPr lang="fr-FR">
              <a:solidFill>
                <a:srgbClr val="FFF39D">
                  <a:shade val="90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8E189-B0F3-4118-830A-F3E613CAA22C}" type="datetimeFigureOut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07/04/2015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9DA3C-B127-48EF-9481-9099426BA3A0}" type="slidenum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‹N°›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8E189-B0F3-4118-830A-F3E613CAA22C}" type="datetimeFigureOut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07/04/2015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9DA3C-B127-48EF-9481-9099426BA3A0}" type="slidenum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‹N°›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8E189-B0F3-4118-830A-F3E613CAA22C}" type="datetimeFigureOut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07/04/2015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9DA3C-B127-48EF-9481-9099426BA3A0}" type="slidenum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‹N°›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8E189-B0F3-4118-830A-F3E613CAA22C}" type="datetimeFigureOut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07/04/2015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9DA3C-B127-48EF-9481-9099426BA3A0}" type="slidenum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‹N°›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8E189-B0F3-4118-830A-F3E613CAA22C}" type="datetimeFigureOut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07/04/2015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9DA3C-B127-48EF-9481-9099426BA3A0}" type="slidenum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‹N°›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gner et arrondir un rectangle à un seul coin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riangle rect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8E189-B0F3-4118-830A-F3E613CAA22C}" type="datetimeFigureOut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07/04/2015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169DA3C-B127-48EF-9481-9099426BA3A0}" type="slidenum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‹N°›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onstantia"/>
            </a:endParaRPr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8E189-B0F3-4118-830A-F3E613CAA22C}" type="datetimeFigureOut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07/04/2015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9DA3C-B127-48EF-9481-9099426BA3A0}" type="slidenum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‹N°›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8E189-B0F3-4118-830A-F3E613CAA22C}" type="datetimeFigureOut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07/04/2015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9DA3C-B127-48EF-9481-9099426BA3A0}" type="slidenum">
              <a:rPr lang="fr-FR" smtClean="0">
                <a:solidFill>
                  <a:srgbClr val="575F6D">
                    <a:shade val="90000"/>
                  </a:srgbClr>
                </a:solidFill>
              </a:rPr>
              <a:pPr/>
              <a:t>‹N°›</a:t>
            </a:fld>
            <a:endParaRPr lang="fr-FR">
              <a:solidFill>
                <a:srgbClr val="575F6D">
                  <a:shade val="90000"/>
                </a:srgbClr>
              </a:solidFill>
            </a:endParaRPr>
          </a:p>
        </p:txBody>
      </p:sp>
    </p:spTree>
  </p:cSld>
  <p:clrMapOvr>
    <a:masterClrMapping/>
  </p:clrMapOvr>
  <p:transition spd="slow"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4988E189-B0F3-4118-830A-F3E613CAA22C}" type="datetimeFigureOut">
              <a:rPr lang="fr-FR" smtClean="0">
                <a:solidFill>
                  <a:srgbClr val="575F6D">
                    <a:shade val="90000"/>
                  </a:srgbClr>
                </a:solidFill>
                <a:latin typeface="Constant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07/04/2015</a:t>
            </a:fld>
            <a:endParaRPr lang="fr-FR">
              <a:solidFill>
                <a:srgbClr val="575F6D">
                  <a:shade val="90000"/>
                </a:srgbClr>
              </a:solidFill>
              <a:latin typeface="Constantia"/>
            </a:endParaRPr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srgbClr val="575F6D">
                  <a:shade val="90000"/>
                </a:srgbClr>
              </a:solidFill>
              <a:latin typeface="Constantia"/>
            </a:endParaRPr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169DA3C-B127-48EF-9481-9099426BA3A0}" type="slidenum">
              <a:rPr lang="fr-FR" smtClean="0">
                <a:solidFill>
                  <a:srgbClr val="575F6D">
                    <a:shade val="90000"/>
                  </a:srgbClr>
                </a:solidFill>
                <a:latin typeface="Constant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‹N°›</a:t>
            </a:fld>
            <a:endParaRPr lang="fr-FR">
              <a:solidFill>
                <a:srgbClr val="575F6D">
                  <a:shade val="90000"/>
                </a:srgbClr>
              </a:solidFill>
              <a:latin typeface="Constantia"/>
            </a:endParaRPr>
          </a:p>
        </p:txBody>
      </p:sp>
      <p:grpSp>
        <p:nvGrpSpPr>
          <p:cNvPr id="2" name="Groupe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>
                <a:solidFill>
                  <a:prstClr val="black"/>
                </a:solidFill>
                <a:latin typeface="Constantia"/>
              </a:endParaRPr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>
                <a:solidFill>
                  <a:prstClr val="black"/>
                </a:solidFill>
                <a:latin typeface="Constantia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ransition spd="slow" advTm="4000"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diaporamas-a-la-con.com/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aporamas-a-la-con.com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ctrTitle"/>
          </p:nvPr>
        </p:nvSpPr>
        <p:spPr>
          <a:xfrm>
            <a:off x="2411760" y="1700808"/>
            <a:ext cx="4320480" cy="3456384"/>
          </a:xfrm>
        </p:spPr>
        <p:txBody>
          <a:bodyPr>
            <a:noAutofit/>
          </a:bodyPr>
          <a:lstStyle/>
          <a:p>
            <a:pPr algn="ctr"/>
            <a:r>
              <a:rPr lang="fr-FR" sz="8000" dirty="0" smtClean="0"/>
              <a:t>François  </a:t>
            </a:r>
            <a:br>
              <a:rPr lang="fr-FR" sz="8000" dirty="0" smtClean="0"/>
            </a:br>
            <a:r>
              <a:rPr lang="fr-FR" sz="8000" dirty="0" smtClean="0"/>
              <a:t>et la </a:t>
            </a:r>
            <a:br>
              <a:rPr lang="fr-FR" sz="8000" dirty="0" smtClean="0"/>
            </a:br>
            <a:r>
              <a:rPr lang="fr-FR" sz="8000" dirty="0" smtClean="0"/>
              <a:t>Voyante</a:t>
            </a:r>
            <a:endParaRPr lang="fr-FR" sz="8000" dirty="0"/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0" y="2060848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3600" dirty="0">
                <a:solidFill>
                  <a:srgbClr val="FF0000"/>
                </a:solidFill>
                <a:latin typeface="+mj-lt"/>
              </a:rPr>
              <a:t>La voyante très concentrée ferme les yeux </a:t>
            </a:r>
            <a:endParaRPr lang="fr-FR" sz="3600" dirty="0" smtClean="0">
              <a:solidFill>
                <a:srgbClr val="FF0000"/>
              </a:solidFill>
              <a:latin typeface="+mj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3600" dirty="0" smtClean="0">
                <a:solidFill>
                  <a:srgbClr val="FF0000"/>
                </a:solidFill>
                <a:latin typeface="+mj-lt"/>
              </a:rPr>
              <a:t>et </a:t>
            </a:r>
            <a:r>
              <a:rPr lang="fr-FR" sz="3600" dirty="0">
                <a:solidFill>
                  <a:srgbClr val="FF0000"/>
                </a:solidFill>
                <a:latin typeface="+mj-lt"/>
              </a:rPr>
              <a:t>lui dit :</a:t>
            </a:r>
          </a:p>
        </p:txBody>
      </p:sp>
      <p:pic>
        <p:nvPicPr>
          <p:cNvPr id="4" name="Image 3" descr="ATT0010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3100" y="3695700"/>
            <a:ext cx="3390900" cy="31623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ATT0010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3100" y="3695700"/>
            <a:ext cx="3390900" cy="3162300"/>
          </a:xfrm>
          <a:prstGeom prst="rect">
            <a:avLst/>
          </a:prstGeom>
        </p:spPr>
      </p:pic>
      <p:sp>
        <p:nvSpPr>
          <p:cNvPr id="7" name="Bulle ronde 6"/>
          <p:cNvSpPr/>
          <p:nvPr/>
        </p:nvSpPr>
        <p:spPr>
          <a:xfrm>
            <a:off x="323528" y="1844824"/>
            <a:ext cx="8568952" cy="2016224"/>
          </a:xfrm>
          <a:prstGeom prst="wedgeEllipseCallout">
            <a:avLst>
              <a:gd name="adj1" fmla="val 24894"/>
              <a:gd name="adj2" fmla="val 87696"/>
            </a:avLst>
          </a:prstGeom>
          <a:solidFill>
            <a:schemeClr val="accent1">
              <a:alpha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11560" y="2348880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fr-FR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Je vous vois passer dans une grande avenue, dans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fr-FR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une voiture, le toit ouvert, le peuple est en liesse…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ulle ronde 5"/>
          <p:cNvSpPr/>
          <p:nvPr/>
        </p:nvSpPr>
        <p:spPr>
          <a:xfrm>
            <a:off x="467544" y="2564904"/>
            <a:ext cx="4392488" cy="720080"/>
          </a:xfrm>
          <a:prstGeom prst="wedgeEllipseCallout">
            <a:avLst>
              <a:gd name="adj1" fmla="val 70367"/>
              <a:gd name="adj2" fmla="val 50406"/>
            </a:avLst>
          </a:prstGeom>
          <a:solidFill>
            <a:schemeClr val="accent6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439652" y="1196752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fr-FR" sz="36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François </a:t>
            </a:r>
            <a:r>
              <a:rPr lang="fr-FR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sourit et lui demande :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827584" y="2679303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fr-FR" sz="2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Alors </a:t>
            </a:r>
            <a:r>
              <a:rPr lang="fr-FR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foule est heureuse ? </a:t>
            </a:r>
          </a:p>
        </p:txBody>
      </p:sp>
      <p:pic>
        <p:nvPicPr>
          <p:cNvPr id="1028" name="Picture 4" descr="C:\Users\Herve\Desktop\Sans-titre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231" y="2420888"/>
            <a:ext cx="3686175" cy="368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TT0010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3100" y="3695700"/>
            <a:ext cx="3390900" cy="3162300"/>
          </a:xfrm>
          <a:prstGeom prst="rect">
            <a:avLst/>
          </a:prstGeom>
        </p:spPr>
      </p:pic>
      <p:sp>
        <p:nvSpPr>
          <p:cNvPr id="6" name="Bulle ronde 5"/>
          <p:cNvSpPr/>
          <p:nvPr/>
        </p:nvSpPr>
        <p:spPr>
          <a:xfrm>
            <a:off x="1259632" y="1916832"/>
            <a:ext cx="5256584" cy="2016224"/>
          </a:xfrm>
          <a:prstGeom prst="wedgeEllipseCallout">
            <a:avLst>
              <a:gd name="adj1" fmla="val 53718"/>
              <a:gd name="adj2" fmla="val 111092"/>
            </a:avLst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051720" y="263691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Oui </a:t>
            </a:r>
            <a:r>
              <a:rPr lang="fr-FR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comme jamais. 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le ronde 3"/>
          <p:cNvSpPr/>
          <p:nvPr/>
        </p:nvSpPr>
        <p:spPr>
          <a:xfrm>
            <a:off x="179512" y="1628800"/>
            <a:ext cx="6984776" cy="936104"/>
          </a:xfrm>
          <a:prstGeom prst="wedgeEllipseCallout">
            <a:avLst>
              <a:gd name="adj1" fmla="val 38078"/>
              <a:gd name="adj2" fmla="val 136924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95536" y="1844824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Les </a:t>
            </a:r>
            <a:r>
              <a:rPr lang="fr-FR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personnes courent après la voiture ? </a:t>
            </a:r>
          </a:p>
        </p:txBody>
      </p:sp>
      <p:pic>
        <p:nvPicPr>
          <p:cNvPr id="5" name="Picture 4" descr="C:\Users\Herve\Desktop\Sans-titre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231" y="2420888"/>
            <a:ext cx="3686175" cy="368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TT0010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3100" y="3695700"/>
            <a:ext cx="3390900" cy="3162300"/>
          </a:xfrm>
          <a:prstGeom prst="rect">
            <a:avLst/>
          </a:prstGeom>
        </p:spPr>
      </p:pic>
      <p:sp>
        <p:nvSpPr>
          <p:cNvPr id="4" name="Bulle ronde 3"/>
          <p:cNvSpPr/>
          <p:nvPr/>
        </p:nvSpPr>
        <p:spPr>
          <a:xfrm>
            <a:off x="0" y="1772816"/>
            <a:ext cx="7596336" cy="1872208"/>
          </a:xfrm>
          <a:prstGeom prst="wedgeEllipseCallout">
            <a:avLst>
              <a:gd name="adj1" fmla="val 34625"/>
              <a:gd name="adj2" fmla="val 108434"/>
            </a:avLst>
          </a:prstGeom>
          <a:solidFill>
            <a:schemeClr val="accent1">
              <a:alpha val="4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23528" y="2276872"/>
            <a:ext cx="6840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Oui</a:t>
            </a:r>
            <a:r>
              <a:rPr lang="fr-FR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comme des fous. La police a du mal à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se frayer un chemin. 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ulle ronde 3"/>
          <p:cNvSpPr/>
          <p:nvPr/>
        </p:nvSpPr>
        <p:spPr>
          <a:xfrm>
            <a:off x="251520" y="1556792"/>
            <a:ext cx="5760640" cy="936104"/>
          </a:xfrm>
          <a:prstGeom prst="wedgeEllipseCallout">
            <a:avLst>
              <a:gd name="adj1" fmla="val 50219"/>
              <a:gd name="adj2" fmla="val 115992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467544" y="1700808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Les </a:t>
            </a:r>
            <a:r>
              <a:rPr lang="fr-FR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gens portent des drapeaux ? </a:t>
            </a:r>
          </a:p>
        </p:txBody>
      </p:sp>
      <p:pic>
        <p:nvPicPr>
          <p:cNvPr id="5" name="Picture 4" descr="C:\Users\Herve\Desktop\Sans-titre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231" y="2420888"/>
            <a:ext cx="3686175" cy="368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TT0010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3100" y="3695700"/>
            <a:ext cx="3390900" cy="3162300"/>
          </a:xfrm>
          <a:prstGeom prst="rect">
            <a:avLst/>
          </a:prstGeom>
        </p:spPr>
      </p:pic>
      <p:sp>
        <p:nvSpPr>
          <p:cNvPr id="4" name="Bulle ronde 3"/>
          <p:cNvSpPr/>
          <p:nvPr/>
        </p:nvSpPr>
        <p:spPr>
          <a:xfrm>
            <a:off x="251520" y="1628800"/>
            <a:ext cx="8640960" cy="1800200"/>
          </a:xfrm>
          <a:prstGeom prst="wedgeEllipseCallout">
            <a:avLst>
              <a:gd name="adj1" fmla="val 22252"/>
              <a:gd name="adj2" fmla="val 132040"/>
            </a:avLst>
          </a:prstGeom>
          <a:solidFill>
            <a:schemeClr val="accent1">
              <a:alpha val="4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539552" y="2060848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Oui</a:t>
            </a:r>
            <a:r>
              <a:rPr lang="fr-FR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des drapeaux et des bannières tricolores avec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des mots d'espoir et d’un avenir meilleur. 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Herve\Desktop\Sans-titre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231" y="2420888"/>
            <a:ext cx="3686175" cy="368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Bulle ronde 3"/>
          <p:cNvSpPr/>
          <p:nvPr/>
        </p:nvSpPr>
        <p:spPr>
          <a:xfrm>
            <a:off x="251520" y="980728"/>
            <a:ext cx="6984776" cy="864096"/>
          </a:xfrm>
          <a:prstGeom prst="wedgeEllipseCallout">
            <a:avLst>
              <a:gd name="adj1" fmla="val 36675"/>
              <a:gd name="adj2" fmla="val 172101"/>
            </a:avLst>
          </a:prstGeom>
          <a:solidFill>
            <a:schemeClr val="accent6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95536" y="1124744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Vraiment </a:t>
            </a:r>
            <a:r>
              <a:rPr lang="fr-FR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 Et les gens crient, chantent ?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TT0010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3100" y="3695700"/>
            <a:ext cx="3390900" cy="3162300"/>
          </a:xfrm>
          <a:prstGeom prst="rect">
            <a:avLst/>
          </a:prstGeom>
        </p:spPr>
      </p:pic>
      <p:sp>
        <p:nvSpPr>
          <p:cNvPr id="4" name="Bulle ronde 3"/>
          <p:cNvSpPr/>
          <p:nvPr/>
        </p:nvSpPr>
        <p:spPr>
          <a:xfrm>
            <a:off x="179512" y="1124744"/>
            <a:ext cx="7344816" cy="1872208"/>
          </a:xfrm>
          <a:prstGeom prst="wedgeEllipseCallout">
            <a:avLst>
              <a:gd name="adj1" fmla="val 35931"/>
              <a:gd name="adj2" fmla="val 1299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95536" y="1628800"/>
            <a:ext cx="67687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Oui </a:t>
            </a:r>
            <a:r>
              <a:rPr lang="fr-FR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les gens crient des phrases d'espoir 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« Oh! Maintenant, tout ira mieux !!! »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Herve\Desktop\Sans-titre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231" y="2420888"/>
            <a:ext cx="3686175" cy="368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Bulle ronde 3"/>
          <p:cNvSpPr/>
          <p:nvPr/>
        </p:nvSpPr>
        <p:spPr>
          <a:xfrm>
            <a:off x="251520" y="1124744"/>
            <a:ext cx="5328592" cy="1872208"/>
          </a:xfrm>
          <a:prstGeom prst="wedgeEllipseCallout">
            <a:avLst>
              <a:gd name="adj1" fmla="val 57818"/>
              <a:gd name="adj2" fmla="val 74129"/>
            </a:avLst>
          </a:prstGeom>
          <a:solidFill>
            <a:schemeClr val="accent6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51520" y="1484784"/>
            <a:ext cx="5400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3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 moi, comment je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32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réagis à tout cela ? 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TT0010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3100" y="3695700"/>
            <a:ext cx="3390900" cy="3162300"/>
          </a:xfrm>
          <a:prstGeom prst="rect">
            <a:avLst/>
          </a:prstGeom>
        </p:spPr>
      </p:pic>
      <p:sp>
        <p:nvSpPr>
          <p:cNvPr id="5" name="Bulle ronde 4"/>
          <p:cNvSpPr/>
          <p:nvPr/>
        </p:nvSpPr>
        <p:spPr>
          <a:xfrm>
            <a:off x="611560" y="1772816"/>
            <a:ext cx="6768752" cy="1512168"/>
          </a:xfrm>
          <a:prstGeom prst="wedgeEllipseCallout">
            <a:avLst>
              <a:gd name="adj1" fmla="val 29909"/>
              <a:gd name="adj2" fmla="val 131435"/>
            </a:avLst>
          </a:prstGeom>
          <a:solidFill>
            <a:schemeClr val="accent1">
              <a:alpha val="3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87624" y="2174957"/>
            <a:ext cx="54360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40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Je </a:t>
            </a:r>
            <a:r>
              <a:rPr lang="fr-FR" sz="4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n'arrive pas à le voir. 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5508005" y="4266356"/>
            <a:ext cx="25923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fr-FR" altLang="fr-FR" sz="800" b="1" dirty="0">
                <a:latin typeface="Arial" charset="0"/>
              </a:rPr>
              <a:t>Retrouvez les meilleurs diaporamas PPS d’humour et de divertissement sur  </a:t>
            </a:r>
            <a:r>
              <a:rPr lang="fr-FR" altLang="fr-FR" sz="800" b="1" dirty="0">
                <a:latin typeface="Arial" charset="0"/>
                <a:hlinkClick r:id="rId2"/>
              </a:rPr>
              <a:t>http://www.diaporamas-a-la-con.com</a:t>
            </a:r>
            <a:endParaRPr lang="fr-FR" altLang="fr-FR" sz="800" b="1" dirty="0">
              <a:latin typeface="Arial" charset="0"/>
            </a:endParaRPr>
          </a:p>
        </p:txBody>
      </p:sp>
      <p:pic>
        <p:nvPicPr>
          <p:cNvPr id="6" name="Picture 4" descr="C:\Users\Herve\Desktop\Sans-titre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496759"/>
            <a:ext cx="3686175" cy="368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Bulle ronde 3"/>
          <p:cNvSpPr/>
          <p:nvPr/>
        </p:nvSpPr>
        <p:spPr>
          <a:xfrm>
            <a:off x="611560" y="2060848"/>
            <a:ext cx="4824536" cy="1584176"/>
          </a:xfrm>
          <a:prstGeom prst="wedgeEllipseCallout">
            <a:avLst>
              <a:gd name="adj1" fmla="val 62877"/>
              <a:gd name="adj2" fmla="val 45223"/>
            </a:avLst>
          </a:prstGeom>
          <a:solidFill>
            <a:schemeClr val="accent6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871881" y="2437435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4800" dirty="0" smtClean="0">
                <a:latin typeface="Calibri" panose="020F0502020204030204" pitchFamily="34" charset="0"/>
                <a:cs typeface="Calibri" panose="020F0502020204030204" pitchFamily="34" charset="0"/>
              </a:rPr>
              <a:t>Pourquoi </a:t>
            </a:r>
            <a:r>
              <a:rPr lang="fr-FR" sz="4800" dirty="0">
                <a:latin typeface="Calibri" panose="020F0502020204030204" pitchFamily="34" charset="0"/>
                <a:cs typeface="Calibri" panose="020F0502020204030204" pitchFamily="34" charset="0"/>
              </a:rPr>
              <a:t>? 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TT0010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3100" y="3695700"/>
            <a:ext cx="3390900" cy="3162300"/>
          </a:xfrm>
          <a:prstGeom prst="rect">
            <a:avLst/>
          </a:prstGeom>
        </p:spPr>
      </p:pic>
      <p:sp>
        <p:nvSpPr>
          <p:cNvPr id="5" name="Bulle ronde 4"/>
          <p:cNvSpPr/>
          <p:nvPr/>
        </p:nvSpPr>
        <p:spPr>
          <a:xfrm>
            <a:off x="647563" y="1220937"/>
            <a:ext cx="6336704" cy="2592288"/>
          </a:xfrm>
          <a:prstGeom prst="wedgeEllipseCallout">
            <a:avLst>
              <a:gd name="adj1" fmla="val 38326"/>
              <a:gd name="adj2" fmla="val 71393"/>
            </a:avLst>
          </a:prstGeom>
          <a:solidFill>
            <a:schemeClr val="accent1">
              <a:alpha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1579" y="1547585"/>
            <a:ext cx="604867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fr-FR" sz="60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 </a:t>
            </a:r>
            <a:r>
              <a:rPr lang="fr-FR" sz="6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cercueil </a:t>
            </a:r>
            <a:r>
              <a:rPr lang="fr-FR" sz="60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est fermé !!! </a:t>
            </a:r>
            <a:endParaRPr lang="fr-FR" sz="60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ATT0010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3100" y="3695700"/>
            <a:ext cx="3390900" cy="3162300"/>
          </a:xfrm>
          <a:prstGeom prst="rect">
            <a:avLst/>
          </a:prstGeom>
        </p:spPr>
      </p:pic>
      <p:sp>
        <p:nvSpPr>
          <p:cNvPr id="2" name="AutoShape 3" descr="Sortir">
            <a:hlinkClick r:id="rId3" highlightClick="1"/>
            <a:hlinkHover r:id="rId3"/>
          </p:cNvPr>
          <p:cNvSpPr>
            <a:spLocks noChangeArrowheads="1"/>
          </p:cNvSpPr>
          <p:nvPr/>
        </p:nvSpPr>
        <p:spPr bwMode="auto">
          <a:xfrm>
            <a:off x="1475656" y="2204864"/>
            <a:ext cx="6172200" cy="2286000"/>
          </a:xfrm>
          <a:prstGeom prst="actionButtonBlank">
            <a:avLst/>
          </a:prstGeom>
          <a:solidFill>
            <a:schemeClr val="bg1">
              <a:alpha val="39999"/>
            </a:schemeClr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800" b="1">
                <a:latin typeface="Arial" charset="0"/>
              </a:rPr>
              <a:t>D’autres sur:</a:t>
            </a:r>
            <a:r>
              <a:rPr lang="fr-FR" altLang="fr-FR" sz="1800">
                <a:latin typeface="Arial" charset="0"/>
              </a:rPr>
              <a:t> </a:t>
            </a:r>
            <a:br>
              <a:rPr lang="fr-FR" altLang="fr-FR" sz="1800">
                <a:latin typeface="Arial" charset="0"/>
              </a:rPr>
            </a:br>
            <a:r>
              <a:rPr lang="fr-FR" altLang="fr-FR" sz="2800" b="1">
                <a:latin typeface="Arial Black" pitchFamily="34" charset="0"/>
                <a:hlinkClick r:id="rId3" tooltip="Diaporamas-a-la-con"/>
              </a:rPr>
              <a:t>Diaporamas-a-la-con.com</a:t>
            </a:r>
            <a:endParaRPr lang="fr-FR" altLang="fr-FR" sz="2800">
              <a:latin typeface="Arial Black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b="1">
                <a:latin typeface="Arial" charset="0"/>
              </a:rPr>
              <a:t>Le site des meilleurs diaporamas humoristiques</a:t>
            </a:r>
            <a:r>
              <a:rPr lang="fr-FR" altLang="fr-FR" sz="1600" b="1">
                <a:latin typeface="Arial" charset="0"/>
              </a:rPr>
              <a:t/>
            </a:r>
            <a:br>
              <a:rPr lang="fr-FR" altLang="fr-FR" sz="1600" b="1">
                <a:latin typeface="Arial" charset="0"/>
              </a:rPr>
            </a:br>
            <a:endParaRPr lang="fr-FR" altLang="fr-FR" sz="1600" b="1"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>
                <a:latin typeface="Arial" charset="0"/>
              </a:rPr>
              <a:t>[Attention le passage du pointeur de souris dans ce cadre déclenche un lien vers le site]</a:t>
            </a:r>
          </a:p>
        </p:txBody>
      </p:sp>
      <p:pic>
        <p:nvPicPr>
          <p:cNvPr id="3" name="Image 2" descr="Frisco 69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715000"/>
            <a:ext cx="2638425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739040"/>
      </p:ext>
    </p:extLst>
  </p:cSld>
  <p:clrMapOvr>
    <a:masterClrMapping/>
  </p:clrMapOvr>
  <p:transition spd="slow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9084321721765c1e78434b475a698ad93964e1a"/>
  <p:tag name="ISPRING_RESOURCE_PATHS_HASH_PRESENTER" val="877c3836c662614277f2ff4e5b386cbceccae8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DETENTE_EN_BONNE_COMPAGNIE_chris</Template>
  <TotalTime>104</TotalTime>
  <Words>161</Words>
  <Application>Microsoft Office PowerPoint</Application>
  <PresentationFormat>Affichage à l'écran (4:3)</PresentationFormat>
  <Paragraphs>26</Paragraphs>
  <Slides>16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Débit</vt:lpstr>
      <vt:lpstr>François   et la  Voyante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08-Francois-et-la-voyante</dc:title>
  <dc:creator>Gilles pour diaporamas-a-la-con.com</dc:creator>
  <cp:lastModifiedBy>Herve</cp:lastModifiedBy>
  <cp:revision>26</cp:revision>
  <dcterms:created xsi:type="dcterms:W3CDTF">2010-04-11T15:24:00Z</dcterms:created>
  <dcterms:modified xsi:type="dcterms:W3CDTF">2015-04-07T16:57:53Z</dcterms:modified>
  <cp:category>PPS</cp:category>
</cp:coreProperties>
</file>