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80" r:id="rId23"/>
    <p:sldId id="281" r:id="rId24"/>
    <p:sldId id="283" r:id="rId25"/>
    <p:sldId id="285" r:id="rId26"/>
    <p:sldId id="286" r:id="rId27"/>
    <p:sldId id="287" r:id="rId28"/>
    <p:sldId id="288" r:id="rId29"/>
    <p:sldId id="289" r:id="rId30"/>
    <p:sldId id="290" r:id="rId31"/>
    <p:sldId id="292" r:id="rId32"/>
    <p:sldId id="291" r:id="rId33"/>
    <p:sldId id="293" r:id="rId34"/>
    <p:sldId id="294" r:id="rId35"/>
    <p:sldId id="296" r:id="rId36"/>
    <p:sldId id="295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305" r:id="rId46"/>
  </p:sldIdLst>
  <p:sldSz cx="9144000" cy="6858000" type="screen4x3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074" y="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l-SI" smtClean="0"/>
              <a:t>Kliknite, če želite urediti slog podnaslova matrice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5203B-1315-4F70-8709-0AE35D90DCAF}" type="datetimeFigureOut">
              <a:rPr lang="sl-SI" smtClean="0"/>
              <a:pPr/>
              <a:t>6.5.2014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2077-BEF0-40E9-939C-795B846E8404}" type="slidenum">
              <a:rPr lang="sl-SI" smtClean="0"/>
              <a:pPr/>
              <a:t>‹N°›</a:t>
            </a:fld>
            <a:endParaRPr lang="sl-SI"/>
          </a:p>
        </p:txBody>
      </p:sp>
    </p:spTree>
  </p:cSld>
  <p:clrMapOvr>
    <a:masterClrMapping/>
  </p:clrMapOvr>
  <p:transition spd="med" advClick="0" advTm="4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5203B-1315-4F70-8709-0AE35D90DCAF}" type="datetimeFigureOut">
              <a:rPr lang="sl-SI" smtClean="0"/>
              <a:pPr/>
              <a:t>6.5.2014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2077-BEF0-40E9-939C-795B846E8404}" type="slidenum">
              <a:rPr lang="sl-SI" smtClean="0"/>
              <a:pPr/>
              <a:t>‹N°›</a:t>
            </a:fld>
            <a:endParaRPr lang="sl-SI"/>
          </a:p>
        </p:txBody>
      </p:sp>
    </p:spTree>
  </p:cSld>
  <p:clrMapOvr>
    <a:masterClrMapping/>
  </p:clrMapOvr>
  <p:transition spd="med" advClick="0" advTm="4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5203B-1315-4F70-8709-0AE35D90DCAF}" type="datetimeFigureOut">
              <a:rPr lang="sl-SI" smtClean="0"/>
              <a:pPr/>
              <a:t>6.5.2014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2077-BEF0-40E9-939C-795B846E8404}" type="slidenum">
              <a:rPr lang="sl-SI" smtClean="0"/>
              <a:pPr/>
              <a:t>‹N°›</a:t>
            </a:fld>
            <a:endParaRPr lang="sl-SI"/>
          </a:p>
        </p:txBody>
      </p:sp>
    </p:spTree>
  </p:cSld>
  <p:clrMapOvr>
    <a:masterClrMapping/>
  </p:clrMapOvr>
  <p:transition spd="med" advClick="0" advTm="4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5203B-1315-4F70-8709-0AE35D90DCAF}" type="datetimeFigureOut">
              <a:rPr lang="sl-SI" smtClean="0"/>
              <a:pPr/>
              <a:t>6.5.2014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2077-BEF0-40E9-939C-795B846E8404}" type="slidenum">
              <a:rPr lang="sl-SI" smtClean="0"/>
              <a:pPr/>
              <a:t>‹N°›</a:t>
            </a:fld>
            <a:endParaRPr lang="sl-SI"/>
          </a:p>
        </p:txBody>
      </p:sp>
    </p:spTree>
  </p:cSld>
  <p:clrMapOvr>
    <a:masterClrMapping/>
  </p:clrMapOvr>
  <p:transition spd="med" advClick="0" advTm="4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7" name="Ograda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5203B-1315-4F70-8709-0AE35D90DCAF}" type="datetimeFigureOut">
              <a:rPr lang="sl-SI" smtClean="0"/>
              <a:pPr/>
              <a:t>6.5.2014</a:t>
            </a:fld>
            <a:endParaRPr lang="sl-SI"/>
          </a:p>
        </p:txBody>
      </p:sp>
      <p:sp>
        <p:nvSpPr>
          <p:cNvPr id="8" name="Ograda no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Ograda številke diapoz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2077-BEF0-40E9-939C-795B846E8404}" type="slidenum">
              <a:rPr lang="sl-SI" smtClean="0"/>
              <a:pPr/>
              <a:t>‹N°›</a:t>
            </a:fld>
            <a:endParaRPr lang="sl-SI"/>
          </a:p>
        </p:txBody>
      </p:sp>
    </p:spTree>
  </p:cSld>
  <p:clrMapOvr>
    <a:masterClrMapping/>
  </p:clrMapOvr>
  <p:transition spd="med" advClick="0" advTm="4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5203B-1315-4F70-8709-0AE35D90DCAF}" type="datetimeFigureOut">
              <a:rPr lang="sl-SI" smtClean="0"/>
              <a:pPr/>
              <a:t>6.5.2014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2077-BEF0-40E9-939C-795B846E8404}" type="slidenum">
              <a:rPr lang="sl-SI" smtClean="0"/>
              <a:pPr/>
              <a:t>‹N°›</a:t>
            </a:fld>
            <a:endParaRPr lang="sl-SI"/>
          </a:p>
        </p:txBody>
      </p:sp>
    </p:spTree>
  </p:cSld>
  <p:clrMapOvr>
    <a:masterClrMapping/>
  </p:clrMapOvr>
  <p:transition spd="med" advClick="0" advTm="4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5203B-1315-4F70-8709-0AE35D90DCAF}" type="datetimeFigureOut">
              <a:rPr lang="sl-SI" smtClean="0"/>
              <a:pPr/>
              <a:t>6.5.2014</a:t>
            </a:fld>
            <a:endParaRPr lang="sl-SI"/>
          </a:p>
        </p:txBody>
      </p:sp>
      <p:sp>
        <p:nvSpPr>
          <p:cNvPr id="3" name="Ograda no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2077-BEF0-40E9-939C-795B846E8404}" type="slidenum">
              <a:rPr lang="sl-SI" smtClean="0"/>
              <a:pPr/>
              <a:t>‹N°›</a:t>
            </a:fld>
            <a:endParaRPr lang="sl-SI"/>
          </a:p>
        </p:txBody>
      </p:sp>
    </p:spTree>
  </p:cSld>
  <p:clrMapOvr>
    <a:masterClrMapping/>
  </p:clrMapOvr>
  <p:transition spd="med" advClick="0" advTm="4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5203B-1315-4F70-8709-0AE35D90DCAF}" type="datetimeFigureOut">
              <a:rPr lang="sl-SI" smtClean="0"/>
              <a:pPr/>
              <a:t>6.5.2014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2077-BEF0-40E9-939C-795B846E8404}" type="slidenum">
              <a:rPr lang="sl-SI" smtClean="0"/>
              <a:pPr/>
              <a:t>‹N°›</a:t>
            </a:fld>
            <a:endParaRPr lang="sl-SI"/>
          </a:p>
        </p:txBody>
      </p:sp>
    </p:spTree>
  </p:cSld>
  <p:clrMapOvr>
    <a:masterClrMapping/>
  </p:clrMapOvr>
  <p:transition spd="med" advClick="0" advTm="4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 smtClean="0"/>
              <a:t>Kliknite ikono, če želite dodati sliko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5203B-1315-4F70-8709-0AE35D90DCAF}" type="datetimeFigureOut">
              <a:rPr lang="sl-SI" smtClean="0"/>
              <a:pPr/>
              <a:t>6.5.2014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2077-BEF0-40E9-939C-795B846E8404}" type="slidenum">
              <a:rPr lang="sl-SI" smtClean="0"/>
              <a:pPr/>
              <a:t>‹N°›</a:t>
            </a:fld>
            <a:endParaRPr lang="sl-SI"/>
          </a:p>
        </p:txBody>
      </p:sp>
    </p:spTree>
  </p:cSld>
  <p:clrMapOvr>
    <a:masterClrMapping/>
  </p:clrMapOvr>
  <p:transition spd="med" advClick="0" advTm="4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5203B-1315-4F70-8709-0AE35D90DCAF}" type="datetimeFigureOut">
              <a:rPr lang="sl-SI" smtClean="0"/>
              <a:pPr/>
              <a:t>6.5.2014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2077-BEF0-40E9-939C-795B846E8404}" type="slidenum">
              <a:rPr lang="sl-SI" smtClean="0"/>
              <a:pPr/>
              <a:t>‹N°›</a:t>
            </a:fld>
            <a:endParaRPr lang="sl-SI"/>
          </a:p>
        </p:txBody>
      </p:sp>
    </p:spTree>
  </p:cSld>
  <p:clrMapOvr>
    <a:masterClrMapping/>
  </p:clrMapOvr>
  <p:transition spd="med" advClick="0" advTm="4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5203B-1315-4F70-8709-0AE35D90DCAF}" type="datetimeFigureOut">
              <a:rPr lang="sl-SI" smtClean="0"/>
              <a:pPr/>
              <a:t>6.5.2014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42077-BEF0-40E9-939C-795B846E8404}" type="slidenum">
              <a:rPr lang="sl-SI" smtClean="0"/>
              <a:pPr/>
              <a:t>‹N°›</a:t>
            </a:fld>
            <a:endParaRPr lang="sl-SI"/>
          </a:p>
        </p:txBody>
      </p:sp>
    </p:spTree>
  </p:cSld>
  <p:clrMapOvr>
    <a:masterClrMapping/>
  </p:clrMapOvr>
  <p:transition spd="med" advClick="0" advTm="4000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B5203B-1315-4F70-8709-0AE35D90DCAF}" type="datetimeFigureOut">
              <a:rPr lang="sl-SI" smtClean="0"/>
              <a:pPr/>
              <a:t>6.5.2014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42077-BEF0-40E9-939C-795B846E8404}" type="slidenum">
              <a:rPr lang="sl-SI" smtClean="0"/>
              <a:pPr/>
              <a:t>‹N°›</a:t>
            </a:fld>
            <a:endParaRPr lang="sl-S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4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iaporamas-a-la-con.com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hyperlink" Target="http://www.diaporamas-a-la-con.com/" TargetMode="Externa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iaporamas-a-la-con.com/" TargetMode="Externa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1"/>
          <p:cNvSpPr txBox="1">
            <a:spLocks noChangeArrowheads="1"/>
          </p:cNvSpPr>
          <p:nvPr/>
        </p:nvSpPr>
        <p:spPr bwMode="auto">
          <a:xfrm>
            <a:off x="2147888" y="836613"/>
            <a:ext cx="2089150" cy="336550"/>
          </a:xfrm>
          <a:prstGeom prst="rect">
            <a:avLst/>
          </a:prstGeom>
          <a:solidFill>
            <a:schemeClr val="bg1">
              <a:alpha val="46000"/>
            </a:schemeClr>
          </a:solidFill>
          <a:ln>
            <a:noFill/>
          </a:ln>
          <a:effec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fr-FR" altLang="fr-FR" sz="800" b="1">
                <a:latin typeface="Arial" charset="0"/>
              </a:rPr>
              <a:t>Diaporama PPS réalisé pour </a:t>
            </a:r>
            <a:r>
              <a:rPr lang="fr-FR" altLang="fr-FR" sz="800" b="1">
                <a:latin typeface="Arial" charset="0"/>
                <a:hlinkClick r:id="rId3"/>
              </a:rPr>
              <a:t>http://www.diaporamas-a-la-con.com</a:t>
            </a:r>
            <a:endParaRPr lang="fr-FR" altLang="fr-FR" sz="800" b="1">
              <a:latin typeface="Arial" charset="0"/>
            </a:endParaRPr>
          </a:p>
        </p:txBody>
      </p:sp>
      <p:pic>
        <p:nvPicPr>
          <p:cNvPr id="1026" name="Picture 2" descr="C:\Users\renny\Desktop\e-slike\10\me4\1309591218wsqkvUk.jpg"/>
          <p:cNvPicPr>
            <a:picLocks noChangeAspect="1" noChangeArrowheads="1"/>
          </p:cNvPicPr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0" y="-285776"/>
            <a:ext cx="9144000" cy="74295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  <p:sndAc>
      <p:stSnd>
        <p:snd r:embed="rId2" name="09 - Oliver Shanti - Rainbow Way - Track  9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renny\Desktop\e-slike\10\me4\1309593424mJgljhW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renny\Desktop\e-slike\10\me4\1309592337mlV9aUR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renny\Desktop\e-slike\10\me4\1309606118WyPK8yP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renny\Desktop\e-slike\10\me4\1309591881ftAC3X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renny\Desktop\e-slike\10\me4\1309597426Y95kGvH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214414" y="0"/>
            <a:ext cx="686616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renny\Desktop\e-slike\10\me4\13095090367YIT1Eb.jpg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93627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renny\Desktop\e-slike\10\me4\1309626675zaVLWSW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renny\Desktop\e-slike\10\me4\1309589261WfdMurb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renny\Desktop\e-slike\10\me4\1309611965t4jV5wp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renny\Desktop\e-slike\10\me4\1309643184P1BvaWS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142976" y="0"/>
            <a:ext cx="687998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renny\Desktop\e-slike\10\me4\12785684212E9lJ5W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971550" y="-709613"/>
            <a:ext cx="7200900" cy="82772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renny\Desktop\e-slike\10\me4\13095194562MrwpJV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2143108" y="0"/>
            <a:ext cx="4911725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renny\Desktop\e-slike\10\me4\1309642909cupREnZ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857356" y="-214338"/>
            <a:ext cx="5486400" cy="7419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renny\Desktop\e-slike\10\me4\13096235218e3fgaQ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1000108"/>
            <a:ext cx="9144000" cy="4733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renny\Desktop\e-slike\10\me4\1309599078k6RMID9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renny\Desktop\e-slike\10\5\1309756661Q5uJUzq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renny\Desktop\e-slike\10\5\1309760678rnQlYls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renny\Desktop\e-slike\10\5\1309761552Usjlip4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928794" y="0"/>
            <a:ext cx="550862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renny\Desktop\e-slike\10\5\1309745243JZQybIl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renny\Desktop\e-slike\10\5\1309679388Ryts1Kf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renny\Desktop\e-slike\10\5\1309763092lVauaeE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785918" y="0"/>
            <a:ext cx="5473028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renny\Desktop\e-slike\10\5\1309796375mPhBAgg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renny\Desktop\e-slike\10\5\1309666812Hwmg83C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5756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renny\Desktop\e-slike\10\5\1309665622nMM5pMn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2428916"/>
            <a:ext cx="9144000" cy="12211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renny\Desktop\e-slike\10\5\1309843829NtkyqyV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7136497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renny\Desktop\e-slike\10\5\1309762828uRN8luf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1428784"/>
            <a:ext cx="9144000" cy="108585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renny\Desktop\e-slike\10\5\13097230755Tdt4in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renny\Desktop\e-slike\10\5\13097573533IZF7fH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renny\Desktop\e-slike\10\5\1309761054BtADf9d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renny\Desktop\e-slike\10\5\1309677340UTRNYAi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renny\Desktop\e-slike\10\5\1309667592YpJKcqH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renny\Desktop\e-slike\10\5\130970380823N5z5M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785918" y="0"/>
            <a:ext cx="5713898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renny\Desktop\e-slike\10\5\1309667054ztBpwBJ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renny\Desktop\e-slike\10\5\130966600938VYNg2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3571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renny\Desktop\e-slike\10\5\1309666723FiAaY5I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5756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renny\Desktop\e-slike\10\5\1309666624mMbNrcs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5756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renny\Desktop\e-slike\10\5\1309666376VKCgilT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5756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renny\Desktop\e-slike\10\5\13096673172ahxVc9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5756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renny\Desktop\e-slike\10\5\1309667780KVrBGib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renny\Desktop\e-slike\10\5\1309764438h2mQiAe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renny\Desktop\e-slike\10\5\1309819162NUKeQCZ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857356" y="-174348"/>
            <a:ext cx="5220000" cy="7246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renny\Desktop\e-slike\10\5\13096701555as5ZLm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668838" y="908050"/>
            <a:ext cx="2592387" cy="458788"/>
          </a:xfrm>
          <a:prstGeom prst="rect">
            <a:avLst/>
          </a:prstGeom>
          <a:solidFill>
            <a:schemeClr val="bg1">
              <a:alpha val="46000"/>
            </a:schemeClr>
          </a:solidFill>
          <a:ln>
            <a:noFill/>
          </a:ln>
          <a:effec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fr-FR" altLang="fr-FR" sz="800" b="1">
                <a:latin typeface="Arial" charset="0"/>
              </a:rPr>
              <a:t>Retrouvez les meilleurs diaporamas PPS d’humour et de divertissement sur  </a:t>
            </a:r>
            <a:r>
              <a:rPr lang="fr-FR" altLang="fr-FR" sz="800" b="1">
                <a:latin typeface="Arial" charset="0"/>
                <a:hlinkClick r:id="rId2"/>
              </a:rPr>
              <a:t>http://www.diaporamas-a-la-con.com</a:t>
            </a:r>
            <a:endParaRPr lang="fr-FR" altLang="fr-FR" sz="800" b="1">
              <a:latin typeface="Arial" charset="0"/>
            </a:endParaRPr>
          </a:p>
        </p:txBody>
      </p:sp>
      <p:pic>
        <p:nvPicPr>
          <p:cNvPr id="50178" name="Picture 2" descr="C:\Users\renny\Desktop\e-slike\10\5\1309794010bnTqLlV.jpg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renny\Desktop\e-slike\10\5\130980010987Wc5zJ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572660" cy="6858000"/>
          </a:xfrm>
          <a:prstGeom prst="rect">
            <a:avLst/>
          </a:prstGeom>
          <a:noFill/>
        </p:spPr>
      </p:pic>
      <p:sp>
        <p:nvSpPr>
          <p:cNvPr id="3" name="Pravokotnik 2"/>
          <p:cNvSpPr/>
          <p:nvPr/>
        </p:nvSpPr>
        <p:spPr>
          <a:xfrm>
            <a:off x="5572132" y="6045097"/>
            <a:ext cx="35718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l-SI" sz="4400" b="1" i="1" cap="none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From</a:t>
            </a:r>
            <a:r>
              <a:rPr lang="sl-SI" sz="4400" b="1" i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sl-SI" sz="4400" b="1" i="1" cap="none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Renny</a:t>
            </a:r>
            <a:endParaRPr lang="sl-SI" sz="4400" b="1" i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6" name="AutoShape 3" descr="Sortir">
            <a:hlinkClick r:id="rId3" highlightClick="1"/>
            <a:hlinkHover r:id="rId3"/>
          </p:cNvPr>
          <p:cNvSpPr>
            <a:spLocks noChangeArrowheads="1"/>
          </p:cNvSpPr>
          <p:nvPr/>
        </p:nvSpPr>
        <p:spPr bwMode="auto">
          <a:xfrm>
            <a:off x="1476375" y="1981200"/>
            <a:ext cx="6172200" cy="2286000"/>
          </a:xfrm>
          <a:prstGeom prst="actionButtonBlank">
            <a:avLst/>
          </a:prstGeom>
          <a:solidFill>
            <a:schemeClr val="bg1">
              <a:alpha val="46000"/>
            </a:schemeClr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800" b="1">
                <a:latin typeface="Arial" charset="0"/>
              </a:rPr>
              <a:t>D’autres sur:</a:t>
            </a:r>
            <a:r>
              <a:rPr lang="fr-FR" altLang="fr-FR" sz="1800">
                <a:latin typeface="Arial" charset="0"/>
              </a:rPr>
              <a:t> </a:t>
            </a:r>
            <a:br>
              <a:rPr lang="fr-FR" altLang="fr-FR" sz="1800">
                <a:latin typeface="Arial" charset="0"/>
              </a:rPr>
            </a:br>
            <a:r>
              <a:rPr lang="fr-FR" altLang="fr-FR" sz="2800" b="1">
                <a:latin typeface="Arial Black" pitchFamily="34" charset="0"/>
                <a:hlinkClick r:id="rId3" tooltip="Diaporamas-a-la-con"/>
              </a:rPr>
              <a:t>Diaporamas-a-la-con.com</a:t>
            </a:r>
            <a:endParaRPr lang="fr-FR" altLang="fr-FR" sz="2800">
              <a:latin typeface="Arial Black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400" b="1">
                <a:latin typeface="Arial" charset="0"/>
              </a:rPr>
              <a:t>Le site des meilleurs diaporamas humoristiques</a:t>
            </a:r>
            <a:r>
              <a:rPr lang="fr-FR" altLang="fr-FR" sz="1600" b="1">
                <a:latin typeface="Arial" charset="0"/>
              </a:rPr>
              <a:t/>
            </a:r>
            <a:br>
              <a:rPr lang="fr-FR" altLang="fr-FR" sz="1600" b="1">
                <a:latin typeface="Arial" charset="0"/>
              </a:rPr>
            </a:br>
            <a:endParaRPr lang="fr-FR" altLang="fr-FR" sz="1600" b="1">
              <a:latin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>
                <a:latin typeface="Arial" charset="0"/>
              </a:rPr>
              <a:t>[Attention le passage du pointeur de souris dans ce cadre déclenche un lien vers le site]</a:t>
            </a:r>
          </a:p>
        </p:txBody>
      </p:sp>
    </p:spTree>
  </p:cSld>
  <p:clrMapOvr>
    <a:masterClrMapping/>
  </p:clrMapOvr>
  <p:transition spd="med" advClick="0" advTm="4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ustvari svoje sanje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o meri 2">
      <a:majorFont>
        <a:latin typeface="Edwardian Script ITC"/>
        <a:ea typeface=""/>
        <a:cs typeface=""/>
      </a:majorFont>
      <a:minorFont>
        <a:latin typeface="Edwardian Script ITC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ustvari svoje sanje</Template>
  <TotalTime>29</TotalTime>
  <Words>25</Words>
  <Application>Microsoft Office PowerPoint</Application>
  <PresentationFormat>Affichage à l'écran (4:3)</PresentationFormat>
  <Paragraphs>6</Paragraphs>
  <Slides>45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45</vt:i4>
      </vt:variant>
    </vt:vector>
  </HeadingPairs>
  <TitlesOfParts>
    <vt:vector size="46" baseType="lpstr">
      <vt:lpstr>ustvari svoje sanje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04-Que-la-nature-est-belle</dc:title>
  <dc:creator>renny pour diaporamas-a-la-con.com</dc:creator>
  <cp:lastModifiedBy>Herve</cp:lastModifiedBy>
  <cp:revision>5</cp:revision>
  <dcterms:created xsi:type="dcterms:W3CDTF">2011-07-06T07:24:40Z</dcterms:created>
  <dcterms:modified xsi:type="dcterms:W3CDTF">2014-05-06T15:43:05Z</dcterms:modified>
</cp:coreProperties>
</file>