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36.jpg" ContentType="image/png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3"/>
  </p:notesMasterIdLst>
  <p:sldIdLst>
    <p:sldId id="256" r:id="rId2"/>
    <p:sldId id="277" r:id="rId3"/>
    <p:sldId id="268" r:id="rId4"/>
    <p:sldId id="276" r:id="rId5"/>
    <p:sldId id="273" r:id="rId6"/>
    <p:sldId id="274" r:id="rId7"/>
    <p:sldId id="263" r:id="rId8"/>
    <p:sldId id="258" r:id="rId9"/>
    <p:sldId id="262" r:id="rId10"/>
    <p:sldId id="278" r:id="rId11"/>
    <p:sldId id="261" r:id="rId12"/>
    <p:sldId id="264" r:id="rId13"/>
    <p:sldId id="279" r:id="rId14"/>
    <p:sldId id="266" r:id="rId15"/>
    <p:sldId id="269" r:id="rId16"/>
    <p:sldId id="267" r:id="rId17"/>
    <p:sldId id="265" r:id="rId18"/>
    <p:sldId id="257" r:id="rId19"/>
    <p:sldId id="259" r:id="rId20"/>
    <p:sldId id="272" r:id="rId21"/>
    <p:sldId id="275" r:id="rId2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0808"/>
    <a:srgbClr val="9B0F1A"/>
    <a:srgbClr val="A11A2B"/>
    <a:srgbClr val="7D0207"/>
    <a:srgbClr val="47994D"/>
    <a:srgbClr val="225225"/>
    <a:srgbClr val="4DB6E6"/>
    <a:srgbClr val="18BDE7"/>
    <a:srgbClr val="075087"/>
    <a:srgbClr val="DFDE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0878" autoAdjust="0"/>
  </p:normalViewPr>
  <p:slideViewPr>
    <p:cSldViewPr>
      <p:cViewPr varScale="1">
        <p:scale>
          <a:sx n="105" d="100"/>
          <a:sy n="105" d="100"/>
        </p:scale>
        <p:origin x="-96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1A8A4-3D70-40F4-B0F7-99317319A631}" type="datetimeFigureOut">
              <a:rPr lang="fr-FR" smtClean="0"/>
              <a:t>24/06/2018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2C2E6-6823-46F5-B9B6-A1D2FB9E5D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60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C2E6-6823-46F5-B9B6-A1D2FB9E5D1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49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C2E6-6823-46F5-B9B6-A1D2FB9E5D1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71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B686-BCAE-46A9-8DA0-CB4008AE634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0080916"/>
      </p:ext>
    </p:extLst>
  </p:cSld>
  <p:clrMapOvr>
    <a:masterClrMapping/>
  </p:clrMapOvr>
  <p:transition advClick="0" advTm="2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C3631-E038-4097-9943-59962F0175C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9123964"/>
      </p:ext>
    </p:extLst>
  </p:cSld>
  <p:clrMapOvr>
    <a:masterClrMapping/>
  </p:clrMapOvr>
  <p:transition advClick="0" advTm="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C67FF-C0C7-4B93-87DA-1A1DA5EF0D7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1463879"/>
      </p:ext>
    </p:extLst>
  </p:cSld>
  <p:clrMapOvr>
    <a:masterClrMapping/>
  </p:clrMapOvr>
  <p:transition advClick="0" advTm="2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97F60-686E-4F3D-8079-985B8EBB65F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515650"/>
      </p:ext>
    </p:extLst>
  </p:cSld>
  <p:clrMapOvr>
    <a:masterClrMapping/>
  </p:clrMapOvr>
  <p:transition advClick="0" advTm="2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55A86-E377-4CA2-B51C-B0DFC843704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5746925"/>
      </p:ext>
    </p:extLst>
  </p:cSld>
  <p:clrMapOvr>
    <a:masterClrMapping/>
  </p:clrMapOvr>
  <p:transition advClick="0" advTm="2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E728-D9CC-4B9A-B295-C354EA3B7C1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8633881"/>
      </p:ext>
    </p:extLst>
  </p:cSld>
  <p:clrMapOvr>
    <a:masterClrMapping/>
  </p:clrMapOvr>
  <p:transition advClick="0" advTm="2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C2693-7BCA-499B-9F54-183EAAE5DE1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0058775"/>
      </p:ext>
    </p:extLst>
  </p:cSld>
  <p:clrMapOvr>
    <a:masterClrMapping/>
  </p:clrMapOvr>
  <p:transition advClick="0" advTm="2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2F695-7080-44A7-A7CF-1C9766C9064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2801002"/>
      </p:ext>
    </p:extLst>
  </p:cSld>
  <p:clrMapOvr>
    <a:masterClrMapping/>
  </p:clrMapOvr>
  <p:transition advClick="0" advTm="2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98A0A-1315-4AA1-8587-9F2635D0F68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312716"/>
      </p:ext>
    </p:extLst>
  </p:cSld>
  <p:clrMapOvr>
    <a:masterClrMapping/>
  </p:clrMapOvr>
  <p:transition advClick="0" advTm="2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38C22-37EB-42CF-BED3-CDB6E83F023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086579"/>
      </p:ext>
    </p:extLst>
  </p:cSld>
  <p:clrMapOvr>
    <a:masterClrMapping/>
  </p:clrMapOvr>
  <p:transition advClick="0" advTm="2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7F504-F24D-41D0-9624-584B3CE99A8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5596878"/>
      </p:ext>
    </p:extLst>
  </p:cSld>
  <p:clrMapOvr>
    <a:masterClrMapping/>
  </p:clrMapOvr>
  <p:transition advClick="0" advTm="2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6E0BC45-C3FE-4AB6-86E4-3C565840ECE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a-la-con.com/" TargetMode="External"/><Relationship Id="rId2" Type="http://schemas.openxmlformats.org/officeDocument/2006/relationships/hyperlink" Target="http://www.footamax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5000">
              <a:schemeClr val="accent1">
                <a:lumMod val="5000"/>
                <a:lumOff val="95000"/>
              </a:schemeClr>
            </a:gs>
            <a:gs pos="78000">
              <a:srgbClr val="007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87824" y="1772816"/>
            <a:ext cx="6013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27BB0"/>
                </a:solidFill>
                <a:effectLst/>
              </a:rPr>
              <a:t>La coupe du monde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27BB0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48064" y="2576056"/>
            <a:ext cx="1146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27BB0"/>
                </a:solidFill>
                <a:effectLst/>
              </a:rPr>
              <a:t>des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27BB0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82305" y="3211354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27BB0"/>
                </a:solidFill>
                <a:effectLst/>
              </a:rPr>
              <a:t>supportrices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27BB0"/>
              </a:solidFill>
              <a:effectLst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01624"/>
            <a:ext cx="4052121" cy="447564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87988"/>
            <a:ext cx="1714500" cy="2489200"/>
          </a:xfrm>
          <a:prstGeom prst="rect">
            <a:avLst/>
          </a:prstGeom>
        </p:spPr>
      </p:pic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5004048" y="609600"/>
            <a:ext cx="3758952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53CC"/>
                  </a:solidFill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RUSSIE</a:t>
            </a:r>
            <a:endParaRPr lang="fr-FR" sz="3600" kern="10" dirty="0">
              <a:ln>
                <a:solidFill>
                  <a:srgbClr val="0053CC"/>
                </a:solidFill>
              </a:ln>
              <a:blipFill dpi="0" rotWithShape="0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81722"/>
            <a:ext cx="4149802" cy="587612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50000">
              <a:srgbClr val="FFFF00"/>
            </a:gs>
            <a:gs pos="100000">
              <a:srgbClr val="CC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253" y="3478645"/>
            <a:ext cx="1714500" cy="2476500"/>
          </a:xfrm>
          <a:prstGeom prst="rect">
            <a:avLst/>
          </a:prstGeom>
        </p:spPr>
      </p:pic>
      <p:sp>
        <p:nvSpPr>
          <p:cNvPr id="19458" name="WordArt 3"/>
          <p:cNvSpPr>
            <a:spLocks noChangeArrowheads="1" noChangeShapeType="1" noTextEdit="1"/>
          </p:cNvSpPr>
          <p:nvPr/>
        </p:nvSpPr>
        <p:spPr bwMode="auto">
          <a:xfrm>
            <a:off x="5004048" y="508186"/>
            <a:ext cx="38100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ESPAGNE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476672"/>
            <a:ext cx="4325380" cy="5832053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gradFill rotWithShape="1">
                  <a:gsLst>
                    <a:gs pos="0">
                      <a:srgbClr val="009900"/>
                    </a:gs>
                    <a:gs pos="100000">
                      <a:srgbClr val="FF00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PORTUGAL</a:t>
            </a:r>
            <a:endParaRPr lang="fr-FR" sz="3600" kern="10" dirty="0">
              <a:gradFill rotWithShape="1">
                <a:gsLst>
                  <a:gs pos="0">
                    <a:srgbClr val="009900"/>
                  </a:gs>
                  <a:gs pos="100000">
                    <a:srgbClr val="FF0000"/>
                  </a:gs>
                </a:gsLst>
                <a:lin ang="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253" y="3478645"/>
            <a:ext cx="1714500" cy="24765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9275"/>
            <a:ext cx="3744416" cy="573325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4716016" y="585444"/>
            <a:ext cx="432048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fr-FR" sz="36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D40000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AUSTRALIE</a:t>
            </a:r>
            <a:endParaRPr lang="fr-FR" sz="36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chemeClr val="bg1"/>
                  </a:gs>
                  <a:gs pos="50000">
                    <a:srgbClr val="D40000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85444"/>
            <a:ext cx="4212431" cy="547198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588" y="3475288"/>
            <a:ext cx="1739900" cy="25273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588" y="3475288"/>
            <a:ext cx="1739900" cy="2527300"/>
          </a:xfrm>
          <a:prstGeom prst="rect">
            <a:avLst/>
          </a:prstGeom>
        </p:spPr>
      </p:pic>
      <p:sp>
        <p:nvSpPr>
          <p:cNvPr id="22530" name="WordArt 3" descr="images"/>
          <p:cNvSpPr>
            <a:spLocks noChangeArrowheads="1" noChangeShapeType="1" noTextEdit="1"/>
          </p:cNvSpPr>
          <p:nvPr/>
        </p:nvSpPr>
        <p:spPr bwMode="auto">
          <a:xfrm>
            <a:off x="4788024" y="457200"/>
            <a:ext cx="4104456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FRANCE</a:t>
            </a:r>
            <a:endParaRPr lang="fr-FR" sz="3600" kern="10" dirty="0"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1011"/>
            <a:ext cx="4248472" cy="6008553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44" y="3475288"/>
            <a:ext cx="1714500" cy="2489200"/>
          </a:xfrm>
          <a:prstGeom prst="rect">
            <a:avLst/>
          </a:prstGeom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 w="12700">
                  <a:solidFill>
                    <a:srgbClr val="00B0F0"/>
                  </a:solidFill>
                  <a:round/>
                  <a:headEnd/>
                  <a:tailEnd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ARGENTINE</a:t>
            </a:r>
            <a:endParaRPr lang="fr-FR" sz="3600" kern="10" dirty="0">
              <a:ln w="12700">
                <a:solidFill>
                  <a:srgbClr val="00B0F0"/>
                </a:solidFill>
                <a:round/>
                <a:headEnd/>
                <a:tailEnd/>
              </a:ln>
              <a:blipFill>
                <a:blip r:embed="rId3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9275"/>
            <a:ext cx="4392488" cy="599296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9B9B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3"/>
          <p:cNvSpPr>
            <a:spLocks noChangeArrowheads="1" noChangeShapeType="1" noTextEdit="1"/>
          </p:cNvSpPr>
          <p:nvPr/>
        </p:nvSpPr>
        <p:spPr bwMode="auto">
          <a:xfrm>
            <a:off x="4932040" y="476672"/>
            <a:ext cx="392239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fr-FR" sz="3600" kern="10" dirty="0" smtClean="0">
                <a:ln w="222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CROATIE</a:t>
            </a:r>
            <a:endParaRPr lang="fr-FR" sz="3600" kern="10" dirty="0">
              <a:ln w="22225">
                <a:solidFill>
                  <a:schemeClr val="tx1">
                    <a:lumMod val="65000"/>
                    <a:lumOff val="35000"/>
                  </a:schemeClr>
                </a:solidFill>
              </a:ln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4320480" cy="583264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44" y="3475288"/>
            <a:ext cx="1714500" cy="248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7994D"/>
            </a:gs>
            <a:gs pos="50000">
              <a:srgbClr val="FFFF00"/>
            </a:gs>
            <a:gs pos="100000">
              <a:srgbClr val="47994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44" y="3475288"/>
            <a:ext cx="1739900" cy="2514600"/>
          </a:xfrm>
          <a:prstGeom prst="rect">
            <a:avLst/>
          </a:prstGeom>
        </p:spPr>
      </p:pic>
      <p:sp>
        <p:nvSpPr>
          <p:cNvPr id="12291" name="WordArt 4" descr="blanc)"/>
          <p:cNvSpPr>
            <a:spLocks noChangeArrowheads="1" noChangeShapeType="1" noTextEdit="1"/>
          </p:cNvSpPr>
          <p:nvPr/>
        </p:nvSpPr>
        <p:spPr bwMode="auto">
          <a:xfrm>
            <a:off x="4788024" y="609600"/>
            <a:ext cx="4176464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blipFill>
                  <a:blip r:embed="rId3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B</a:t>
            </a:r>
            <a:r>
              <a:rPr lang="fr-FR" sz="3600" kern="1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RESIL</a:t>
            </a:r>
            <a:endParaRPr lang="fr-FR" sz="3600" kern="10" dirty="0">
              <a:blipFill>
                <a:blip r:embed="rId3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609600"/>
            <a:ext cx="4176464" cy="558924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46BA5"/>
            </a:gs>
            <a:gs pos="31000">
              <a:schemeClr val="bg1"/>
            </a:gs>
            <a:gs pos="70000">
              <a:schemeClr val="bg1"/>
            </a:gs>
            <a:gs pos="100000">
              <a:srgbClr val="036498"/>
            </a:gs>
            <a:gs pos="49000">
              <a:srgbClr val="D21A2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4747939" y="620688"/>
            <a:ext cx="400571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 w="12700">
                  <a:solidFill>
                    <a:srgbClr val="80808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COSTA RICA</a:t>
            </a:r>
            <a:endParaRPr lang="fr-FR" sz="3600" kern="10" dirty="0">
              <a:ln w="12700">
                <a:solidFill>
                  <a:srgbClr val="80808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4181475" cy="560643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44" y="3475288"/>
            <a:ext cx="1739900" cy="25146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0F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3"/>
          <p:cNvSpPr>
            <a:spLocks noChangeArrowheads="1" noChangeShapeType="1" noTextEdit="1"/>
          </p:cNvSpPr>
          <p:nvPr/>
        </p:nvSpPr>
        <p:spPr bwMode="auto">
          <a:xfrm>
            <a:off x="4724400" y="609600"/>
            <a:ext cx="39624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gradFill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SUISSE</a:t>
            </a:r>
          </a:p>
        </p:txBody>
      </p:sp>
      <p:pic>
        <p:nvPicPr>
          <p:cNvPr id="11267" name="Picture 4" descr="supportrice_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609600"/>
            <a:ext cx="37592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44" y="3475288"/>
            <a:ext cx="1739900" cy="25146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50000">
              <a:schemeClr val="bg1"/>
            </a:gs>
            <a:gs pos="100000">
              <a:srgbClr val="CC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860032" y="609601"/>
            <a:ext cx="3782888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gradFill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COREE DU SUD</a:t>
            </a:r>
            <a:endParaRPr lang="fr-FR" sz="3600" kern="10" dirty="0">
              <a:gradFill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09601"/>
            <a:ext cx="3814192" cy="571176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51907"/>
            <a:ext cx="1714500" cy="248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ALLEMAGNE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9275"/>
            <a:ext cx="4232270" cy="58052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51907"/>
            <a:ext cx="1714500" cy="248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33530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6BDEE"/>
            </a:gs>
            <a:gs pos="31000">
              <a:schemeClr val="bg1"/>
            </a:gs>
            <a:gs pos="70000">
              <a:schemeClr val="bg1"/>
            </a:gs>
            <a:gs pos="100000">
              <a:srgbClr val="4DB6E6"/>
            </a:gs>
            <a:gs pos="49000">
              <a:srgbClr val="EEDA4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3" descr="images"/>
          <p:cNvSpPr>
            <a:spLocks noChangeArrowheads="1" noChangeShapeType="1" noTextEdit="1"/>
          </p:cNvSpPr>
          <p:nvPr/>
        </p:nvSpPr>
        <p:spPr bwMode="auto">
          <a:xfrm>
            <a:off x="5181600" y="533400"/>
            <a:ext cx="35052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 w="12700">
                  <a:solidFill>
                    <a:srgbClr val="80808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SUEDE</a:t>
            </a:r>
            <a:endParaRPr lang="fr-FR" sz="3600" kern="10" dirty="0">
              <a:ln w="12700">
                <a:solidFill>
                  <a:srgbClr val="80808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33400"/>
            <a:ext cx="4032448" cy="577783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51907"/>
            <a:ext cx="1714500" cy="248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00B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5004048" y="476672"/>
            <a:ext cx="1930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3175">
                  <a:solidFill>
                    <a:schemeClr val="bg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MEX</a:t>
            </a:r>
          </a:p>
        </p:txBody>
      </p:sp>
      <p:sp>
        <p:nvSpPr>
          <p:cNvPr id="18435" name="WordArt 5"/>
          <p:cNvSpPr>
            <a:spLocks noChangeArrowheads="1" noChangeShapeType="1" noTextEdit="1"/>
          </p:cNvSpPr>
          <p:nvPr/>
        </p:nvSpPr>
        <p:spPr bwMode="auto">
          <a:xfrm>
            <a:off x="7020272" y="476672"/>
            <a:ext cx="1676400" cy="190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3175">
                  <a:solidFill>
                    <a:schemeClr val="bg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FF00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IQUE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4077391" cy="57675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51907"/>
            <a:ext cx="1714500" cy="248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930768" y="607693"/>
            <a:ext cx="37211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fr-FR" sz="3600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CC0000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ANGLETERRE</a:t>
            </a:r>
            <a:endParaRPr lang="fr-FR" sz="3600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gradFill rotWithShape="0">
                <a:gsLst>
                  <a:gs pos="0">
                    <a:schemeClr val="bg1"/>
                  </a:gs>
                  <a:gs pos="50000">
                    <a:srgbClr val="CC0000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84" y="592163"/>
            <a:ext cx="4198416" cy="567625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75288"/>
            <a:ext cx="1727200" cy="25019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5004048" y="404664"/>
            <a:ext cx="4032448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blipFill>
                  <a:blip r:embed="rId2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BELGIQUE</a:t>
            </a:r>
            <a:endParaRPr lang="fr-FR" sz="3600" kern="10" dirty="0">
              <a:blipFill>
                <a:blip r:embed="rId2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4608512" cy="594928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75288"/>
            <a:ext cx="1727200" cy="25019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75288"/>
            <a:ext cx="1739900" cy="2501900"/>
          </a:xfrm>
          <a:prstGeom prst="rect">
            <a:avLst/>
          </a:prstGeom>
        </p:spPr>
      </p:pic>
      <p:sp>
        <p:nvSpPr>
          <p:cNvPr id="6146" name="WordArt 3"/>
          <p:cNvSpPr>
            <a:spLocks noChangeArrowheads="1" noChangeShapeType="1" noTextEdit="1"/>
          </p:cNvSpPr>
          <p:nvPr/>
        </p:nvSpPr>
        <p:spPr bwMode="auto">
          <a:xfrm>
            <a:off x="4932040" y="476250"/>
            <a:ext cx="4104456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COLOMBIE</a:t>
            </a:r>
            <a:endParaRPr lang="fr-FR" sz="3600" kern="10" dirty="0">
              <a:blipFill>
                <a:blip r:embed="rId3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31" y="476250"/>
            <a:ext cx="4317286" cy="595595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3D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3"/>
          <p:cNvSpPr>
            <a:spLocks noChangeArrowheads="1" noChangeShapeType="1" noTextEdit="1"/>
          </p:cNvSpPr>
          <p:nvPr/>
        </p:nvSpPr>
        <p:spPr bwMode="auto">
          <a:xfrm>
            <a:off x="5004048" y="549821"/>
            <a:ext cx="3888432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gradFill rotWithShape="1">
                  <a:gsLst>
                    <a:gs pos="0">
                      <a:schemeClr val="bg1"/>
                    </a:gs>
                    <a:gs pos="47000">
                      <a:srgbClr val="FF8080"/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POLOGNE</a:t>
            </a:r>
            <a:endParaRPr lang="fr-FR" sz="3600" kern="10" dirty="0">
              <a:gradFill rotWithShape="1">
                <a:gsLst>
                  <a:gs pos="0">
                    <a:schemeClr val="bg1"/>
                  </a:gs>
                  <a:gs pos="47000">
                    <a:srgbClr val="FF8080"/>
                  </a:gs>
                  <a:gs pos="100000">
                    <a:schemeClr val="bg1"/>
                  </a:gs>
                </a:gsLst>
                <a:lin ang="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9821"/>
            <a:ext cx="4488178" cy="554096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475288"/>
            <a:ext cx="1739900" cy="25019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3"/>
          <p:cNvSpPr>
            <a:spLocks noChangeArrowheads="1" noChangeShapeType="1" noTextEdit="1"/>
          </p:cNvSpPr>
          <p:nvPr/>
        </p:nvSpPr>
        <p:spPr bwMode="auto">
          <a:xfrm>
            <a:off x="4860032" y="285252"/>
            <a:ext cx="3887961" cy="1371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3399"/>
                  </a:solidFill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RENDEZ-VOUS</a:t>
            </a:r>
            <a:endParaRPr lang="fr-FR" sz="3600" kern="10" dirty="0">
              <a:ln>
                <a:solidFill>
                  <a:srgbClr val="003399"/>
                </a:solidFill>
              </a:ln>
              <a:solidFill>
                <a:srgbClr val="002060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1508" name="WordArt 5"/>
          <p:cNvSpPr>
            <a:spLocks noChangeArrowheads="1" noChangeShapeType="1" noTextEdit="1"/>
          </p:cNvSpPr>
          <p:nvPr/>
        </p:nvSpPr>
        <p:spPr bwMode="auto">
          <a:xfrm>
            <a:off x="5148064" y="5013258"/>
            <a:ext cx="3383905" cy="1371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3399"/>
                  </a:solidFill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EN </a:t>
            </a:r>
            <a:r>
              <a:rPr lang="fr-FR" sz="3600" kern="10" dirty="0" smtClean="0">
                <a:ln>
                  <a:solidFill>
                    <a:srgbClr val="003399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RUSSIE</a:t>
            </a:r>
            <a:endParaRPr lang="fr-FR" sz="3600" kern="10" dirty="0">
              <a:ln>
                <a:solidFill>
                  <a:srgbClr val="003399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85252"/>
            <a:ext cx="4104456" cy="620146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6BDEE"/>
            </a:gs>
            <a:gs pos="55000">
              <a:schemeClr val="bg1"/>
            </a:gs>
            <a:gs pos="98000">
              <a:srgbClr val="CE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1476374" y="4797152"/>
            <a:ext cx="6172201" cy="50405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>
                <a:gradFill rotWithShape="1">
                  <a:gsLst>
                    <a:gs pos="0">
                      <a:srgbClr val="3366FF"/>
                    </a:gs>
                    <a:gs pos="50000">
                      <a:srgbClr val="000066"/>
                    </a:gs>
                    <a:gs pos="100000">
                      <a:srgbClr val="3366FF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Retrouvez d'autres  photos de supportrices</a:t>
            </a:r>
          </a:p>
        </p:txBody>
      </p:sp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1476374" y="5805264"/>
            <a:ext cx="6172201" cy="32427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49819"/>
              </a:avLst>
            </a:prstTxWarp>
          </a:bodyPr>
          <a:lstStyle/>
          <a:p>
            <a:pPr algn="ctr"/>
            <a:r>
              <a:rPr lang="fr-FR" sz="300" b="1" kern="10" dirty="0">
                <a:solidFill>
                  <a:srgbClr val="CE0808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 un grand concours de </a:t>
            </a:r>
            <a:r>
              <a:rPr lang="fr-FR" sz="300" b="1" kern="10" dirty="0" err="1">
                <a:solidFill>
                  <a:srgbClr val="CE0808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pronos</a:t>
            </a:r>
            <a:endParaRPr lang="fr-FR" sz="300" b="1" kern="10" dirty="0">
              <a:solidFill>
                <a:srgbClr val="CE0808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556" name="WordArt 5">
            <a:hlinkClick r:id="rId2"/>
          </p:cNvPr>
          <p:cNvSpPr>
            <a:spLocks noChangeArrowheads="1" noChangeShapeType="1" noTextEdit="1"/>
          </p:cNvSpPr>
          <p:nvPr/>
        </p:nvSpPr>
        <p:spPr bwMode="auto">
          <a:xfrm>
            <a:off x="1476374" y="5276056"/>
            <a:ext cx="6172201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>
                <a:gradFill rotWithShape="1">
                  <a:gsLst>
                    <a:gs pos="0">
                      <a:srgbClr val="3366FF"/>
                    </a:gs>
                    <a:gs pos="100000">
                      <a:srgbClr val="000066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 le site : </a:t>
            </a:r>
            <a:r>
              <a:rPr lang="fr-FR" sz="3600" b="1" kern="10" dirty="0" smtClean="0">
                <a:gradFill rotWithShape="1">
                  <a:gsLst>
                    <a:gs pos="0">
                      <a:srgbClr val="3366FF"/>
                    </a:gs>
                    <a:gs pos="100000">
                      <a:srgbClr val="000066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https://</a:t>
            </a:r>
            <a:r>
              <a:rPr lang="fr-FR" sz="3600" b="1" kern="10" dirty="0">
                <a:gradFill rotWithShape="1">
                  <a:gsLst>
                    <a:gs pos="0">
                      <a:srgbClr val="3366FF"/>
                    </a:gs>
                    <a:gs pos="100000">
                      <a:srgbClr val="000066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www.footamax.com</a:t>
            </a:r>
          </a:p>
        </p:txBody>
      </p:sp>
      <p:sp>
        <p:nvSpPr>
          <p:cNvPr id="23557" name="Text Box 9"/>
          <p:cNvSpPr txBox="1">
            <a:spLocks noChangeArrowheads="1"/>
          </p:cNvSpPr>
          <p:nvPr/>
        </p:nvSpPr>
        <p:spPr bwMode="auto">
          <a:xfrm>
            <a:off x="8534400" y="6553200"/>
            <a:ext cx="8715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1400"/>
              <a:t>f@m</a:t>
            </a:r>
          </a:p>
        </p:txBody>
      </p:sp>
      <p:sp>
        <p:nvSpPr>
          <p:cNvPr id="23558" name="WordArt 12"/>
          <p:cNvSpPr>
            <a:spLocks noChangeArrowheads="1" noChangeShapeType="1" noTextEdit="1"/>
          </p:cNvSpPr>
          <p:nvPr/>
        </p:nvSpPr>
        <p:spPr bwMode="auto">
          <a:xfrm>
            <a:off x="1476374" y="6201544"/>
            <a:ext cx="6172201" cy="323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00" b="1" kern="10" dirty="0">
                <a:solidFill>
                  <a:srgbClr val="CE0808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 la coupe du monde </a:t>
            </a:r>
            <a:r>
              <a:rPr lang="fr-FR" sz="300" b="1" kern="10" dirty="0" smtClean="0">
                <a:solidFill>
                  <a:srgbClr val="CE0808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</a:t>
            </a:r>
            <a:endParaRPr lang="fr-FR" sz="300" b="1" kern="10" dirty="0">
              <a:solidFill>
                <a:srgbClr val="CE0808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AutoShape 3" descr="Sortir">
            <a:hlinkClick r:id="rId3" highlightClick="1"/>
            <a:hlinkHover r:id="rId3"/>
          </p:cNvPr>
          <p:cNvSpPr>
            <a:spLocks noChangeArrowheads="1"/>
          </p:cNvSpPr>
          <p:nvPr/>
        </p:nvSpPr>
        <p:spPr bwMode="auto">
          <a:xfrm>
            <a:off x="1476375" y="1981200"/>
            <a:ext cx="6172200" cy="2286000"/>
          </a:xfrm>
          <a:prstGeom prst="actionButtonBlank">
            <a:avLst/>
          </a:prstGeom>
          <a:solidFill>
            <a:schemeClr val="bg1">
              <a:alpha val="39999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latin typeface="Arial" charset="0"/>
              </a:rPr>
              <a:t>D’autres </a:t>
            </a:r>
            <a:r>
              <a:rPr lang="fr-FR" altLang="fr-FR" sz="1800" b="1" dirty="0">
                <a:latin typeface="Arial" charset="0"/>
              </a:rPr>
              <a:t>sur:</a:t>
            </a:r>
            <a:r>
              <a:rPr lang="fr-FR" altLang="fr-FR" sz="1800" dirty="0">
                <a:latin typeface="Arial" charset="0"/>
              </a:rPr>
              <a:t> </a:t>
            </a:r>
            <a:br>
              <a:rPr lang="fr-FR" altLang="fr-FR" sz="1800" dirty="0">
                <a:latin typeface="Arial" charset="0"/>
              </a:rPr>
            </a:br>
            <a:r>
              <a:rPr lang="fr-FR" altLang="fr-FR" sz="2800" b="1" dirty="0">
                <a:latin typeface="Arial Black" pitchFamily="34" charset="0"/>
                <a:hlinkClick r:id="rId3" tooltip="Diaporamas-a-la-con"/>
              </a:rPr>
              <a:t>Diaporamas-a-la-con.com</a:t>
            </a:r>
            <a:endParaRPr lang="fr-FR" altLang="fr-FR" sz="2800" dirty="0"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latin typeface="Arial" charset="0"/>
              </a:rPr>
              <a:t>Le site des meilleurs diaporamas humoristiques</a:t>
            </a:r>
            <a:r>
              <a:rPr lang="fr-FR" altLang="fr-FR" sz="1600" b="1" dirty="0">
                <a:latin typeface="Arial" charset="0"/>
              </a:rPr>
              <a:t/>
            </a:r>
            <a:br>
              <a:rPr lang="fr-FR" altLang="fr-FR" sz="1600" b="1" dirty="0">
                <a:latin typeface="Arial" charset="0"/>
              </a:rPr>
            </a:br>
            <a:endParaRPr lang="fr-FR" altLang="fr-FR" sz="1600" b="1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latin typeface="Arial" charset="0"/>
              </a:rPr>
              <a:t>[Attention le passage du pointeur de souris dans ce cadre déclenche un lien vers le site]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Affichage à l'écran (4:3)</PresentationFormat>
  <Paragraphs>34</Paragraphs>
  <Slides>21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charme de la coupe du monde</dc:title>
  <dc:creator/>
  <cp:keywords>Footamax, coupe du monde 2018</cp:keywords>
  <cp:lastModifiedBy/>
  <cp:revision>1</cp:revision>
  <dcterms:created xsi:type="dcterms:W3CDTF">2014-05-14T19:43:54Z</dcterms:created>
  <dcterms:modified xsi:type="dcterms:W3CDTF">2018-06-24T18:26:31Z</dcterms:modified>
  <cp:contentStatus/>
</cp:coreProperties>
</file>