
<file path=[Content_Types].xml><?xml version="1.0" encoding="utf-8"?>
<Types xmlns="http://schemas.openxmlformats.org/package/2006/content-types">
  <Default Extension="mp3" ContentType="audio/unknown"/>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26"/>
  </p:notesMasterIdLst>
  <p:sldIdLst>
    <p:sldId id="256" r:id="rId2"/>
    <p:sldId id="258" r:id="rId3"/>
    <p:sldId id="259" r:id="rId4"/>
    <p:sldId id="260" r:id="rId5"/>
    <p:sldId id="257"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6" r:id="rId21"/>
    <p:sldId id="277" r:id="rId22"/>
    <p:sldId id="279" r:id="rId23"/>
    <p:sldId id="280" r:id="rId24"/>
    <p:sldId id="281" r:id="rId25"/>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7" autoAdjust="0"/>
    <p:restoredTop sz="94660"/>
  </p:normalViewPr>
  <p:slideViewPr>
    <p:cSldViewPr snapToGrid="0">
      <p:cViewPr varScale="1">
        <p:scale>
          <a:sx n="74" d="100"/>
          <a:sy n="74" d="100"/>
        </p:scale>
        <p:origin x="-1278"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7E6A21A-4207-43ED-8FED-950B21F505A4}" type="datetimeFigureOut">
              <a:rPr lang="fr-FR" smtClean="0"/>
              <a:t>22/12/2019</a:t>
            </a:fld>
            <a:endParaRPr lang="fr-FR"/>
          </a:p>
        </p:txBody>
      </p:sp>
      <p:sp>
        <p:nvSpPr>
          <p:cNvPr id="4" name="Espace réservé de l'image des diapositives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EF2FF2D-F05A-4AF9-AC77-636B07F57C20}" type="slidenum">
              <a:rPr lang="fr-FR" smtClean="0"/>
              <a:t>‹N°›</a:t>
            </a:fld>
            <a:endParaRPr lang="fr-FR"/>
          </a:p>
        </p:txBody>
      </p:sp>
    </p:spTree>
    <p:extLst>
      <p:ext uri="{BB962C8B-B14F-4D97-AF65-F5344CB8AC3E}">
        <p14:creationId xmlns:p14="http://schemas.microsoft.com/office/powerpoint/2010/main" val="2459767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2BE456D6-6B26-48B8-8A4A-BFCAB57A0B61}"/>
              </a:ext>
            </a:extLst>
          </p:cNvPr>
          <p:cNvSpPr>
            <a:spLocks noGrp="1"/>
          </p:cNvSpPr>
          <p:nvPr>
            <p:ph type="ctrTitle"/>
          </p:nvPr>
        </p:nvSpPr>
        <p:spPr>
          <a:xfrm>
            <a:off x="1143000" y="1122363"/>
            <a:ext cx="6858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xmlns="" id="{3C1FACD1-32EA-4DEF-81C5-F1BD395C5513}"/>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xmlns="" id="{079F3B10-3C8B-48DB-A3A8-9A8934938976}"/>
              </a:ext>
            </a:extLst>
          </p:cNvPr>
          <p:cNvSpPr>
            <a:spLocks noGrp="1"/>
          </p:cNvSpPr>
          <p:nvPr>
            <p:ph type="dt" sz="half" idx="10"/>
          </p:nvPr>
        </p:nvSpPr>
        <p:spPr/>
        <p:txBody>
          <a:bodyPr/>
          <a:lstStyle/>
          <a:p>
            <a:fld id="{9CA42AE9-E1A9-42C3-9886-A84142F4E34C}" type="datetime1">
              <a:rPr lang="fr-FR" smtClean="0"/>
              <a:t>22/12/2019</a:t>
            </a:fld>
            <a:endParaRPr lang="fr-FR"/>
          </a:p>
        </p:txBody>
      </p:sp>
      <p:sp>
        <p:nvSpPr>
          <p:cNvPr id="5" name="Espace réservé du pied de page 4">
            <a:extLst>
              <a:ext uri="{FF2B5EF4-FFF2-40B4-BE49-F238E27FC236}">
                <a16:creationId xmlns:a16="http://schemas.microsoft.com/office/drawing/2014/main" xmlns="" id="{2DB10DDD-9357-49DA-ADB9-18D6A5D56E6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xmlns="" id="{BEF31A1A-842A-4F4E-BAC8-CEDACBF8845F}"/>
              </a:ext>
            </a:extLst>
          </p:cNvPr>
          <p:cNvSpPr>
            <a:spLocks noGrp="1"/>
          </p:cNvSpPr>
          <p:nvPr>
            <p:ph type="sldNum" sz="quarter" idx="12"/>
          </p:nvPr>
        </p:nvSpPr>
        <p:spPr/>
        <p:txBody>
          <a:bodyPr/>
          <a:lstStyle/>
          <a:p>
            <a:fld id="{80E0750F-FCEE-46B5-A970-98A3A70549DA}" type="slidenum">
              <a:rPr lang="fr-FR" smtClean="0"/>
              <a:t>‹N°›</a:t>
            </a:fld>
            <a:endParaRPr lang="fr-FR"/>
          </a:p>
        </p:txBody>
      </p:sp>
    </p:spTree>
    <p:extLst>
      <p:ext uri="{BB962C8B-B14F-4D97-AF65-F5344CB8AC3E}">
        <p14:creationId xmlns:p14="http://schemas.microsoft.com/office/powerpoint/2010/main" val="29920839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028FFAF4-41EC-491E-9890-9719015F0A4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xmlns="" id="{5B871148-4868-4543-9DF5-6CF688D91770}"/>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xmlns="" id="{794F7E9F-BC76-4035-B30B-046B47342178}"/>
              </a:ext>
            </a:extLst>
          </p:cNvPr>
          <p:cNvSpPr>
            <a:spLocks noGrp="1"/>
          </p:cNvSpPr>
          <p:nvPr>
            <p:ph type="dt" sz="half" idx="10"/>
          </p:nvPr>
        </p:nvSpPr>
        <p:spPr/>
        <p:txBody>
          <a:bodyPr/>
          <a:lstStyle/>
          <a:p>
            <a:fld id="{CEE316B9-8933-4464-A789-676105A49FC3}" type="datetime1">
              <a:rPr lang="fr-FR" smtClean="0"/>
              <a:t>22/12/2019</a:t>
            </a:fld>
            <a:endParaRPr lang="fr-FR"/>
          </a:p>
        </p:txBody>
      </p:sp>
      <p:sp>
        <p:nvSpPr>
          <p:cNvPr id="5" name="Espace réservé du pied de page 4">
            <a:extLst>
              <a:ext uri="{FF2B5EF4-FFF2-40B4-BE49-F238E27FC236}">
                <a16:creationId xmlns:a16="http://schemas.microsoft.com/office/drawing/2014/main" xmlns="" id="{99C95C47-1B11-4195-95EF-012304DEBCC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xmlns="" id="{8BA15281-6074-4BA9-B3DC-2F74CA9E322B}"/>
              </a:ext>
            </a:extLst>
          </p:cNvPr>
          <p:cNvSpPr>
            <a:spLocks noGrp="1"/>
          </p:cNvSpPr>
          <p:nvPr>
            <p:ph type="sldNum" sz="quarter" idx="12"/>
          </p:nvPr>
        </p:nvSpPr>
        <p:spPr/>
        <p:txBody>
          <a:bodyPr/>
          <a:lstStyle/>
          <a:p>
            <a:fld id="{80E0750F-FCEE-46B5-A970-98A3A70549DA}" type="slidenum">
              <a:rPr lang="fr-FR" smtClean="0"/>
              <a:t>‹N°›</a:t>
            </a:fld>
            <a:endParaRPr lang="fr-FR"/>
          </a:p>
        </p:txBody>
      </p:sp>
    </p:spTree>
    <p:extLst>
      <p:ext uri="{BB962C8B-B14F-4D97-AF65-F5344CB8AC3E}">
        <p14:creationId xmlns:p14="http://schemas.microsoft.com/office/powerpoint/2010/main" val="22024752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9F78C765-E05E-49DA-BB03-8422938C339B}"/>
              </a:ext>
            </a:extLst>
          </p:cNvPr>
          <p:cNvSpPr>
            <a:spLocks noGrp="1"/>
          </p:cNvSpPr>
          <p:nvPr>
            <p:ph type="title"/>
          </p:nvPr>
        </p:nvSpPr>
        <p:spPr>
          <a:xfrm>
            <a:off x="623888" y="1709739"/>
            <a:ext cx="78867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xmlns="" id="{CF7D6766-A32D-4B19-BCDF-9D3B99C3DE68}"/>
              </a:ext>
            </a:extLst>
          </p:cNvPr>
          <p:cNvSpPr>
            <a:spLocks noGrp="1"/>
          </p:cNvSpPr>
          <p:nvPr>
            <p:ph type="body" idx="1"/>
          </p:nvPr>
        </p:nvSpPr>
        <p:spPr>
          <a:xfrm>
            <a:off x="623888" y="4589464"/>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xmlns="" id="{6BCAF38C-6EC1-4FF2-A5DD-D3368D972FBF}"/>
              </a:ext>
            </a:extLst>
          </p:cNvPr>
          <p:cNvSpPr>
            <a:spLocks noGrp="1"/>
          </p:cNvSpPr>
          <p:nvPr>
            <p:ph type="dt" sz="half" idx="10"/>
          </p:nvPr>
        </p:nvSpPr>
        <p:spPr/>
        <p:txBody>
          <a:bodyPr/>
          <a:lstStyle/>
          <a:p>
            <a:fld id="{E7797D3D-0F97-453E-9EDE-0677B18D7F85}" type="datetime1">
              <a:rPr lang="fr-FR" smtClean="0"/>
              <a:t>22/12/2019</a:t>
            </a:fld>
            <a:endParaRPr lang="fr-FR"/>
          </a:p>
        </p:txBody>
      </p:sp>
      <p:sp>
        <p:nvSpPr>
          <p:cNvPr id="5" name="Espace réservé du pied de page 4">
            <a:extLst>
              <a:ext uri="{FF2B5EF4-FFF2-40B4-BE49-F238E27FC236}">
                <a16:creationId xmlns:a16="http://schemas.microsoft.com/office/drawing/2014/main" xmlns="" id="{31A1C0C3-1D9B-482B-8482-6D8A7CA098A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xmlns="" id="{7BDF9CD8-E148-4DC5-AF6B-0650B29F7A9D}"/>
              </a:ext>
            </a:extLst>
          </p:cNvPr>
          <p:cNvSpPr>
            <a:spLocks noGrp="1"/>
          </p:cNvSpPr>
          <p:nvPr>
            <p:ph type="sldNum" sz="quarter" idx="12"/>
          </p:nvPr>
        </p:nvSpPr>
        <p:spPr/>
        <p:txBody>
          <a:bodyPr/>
          <a:lstStyle/>
          <a:p>
            <a:fld id="{80E0750F-FCEE-46B5-A970-98A3A70549DA}" type="slidenum">
              <a:rPr lang="fr-FR" smtClean="0"/>
              <a:t>‹N°›</a:t>
            </a:fld>
            <a:endParaRPr lang="fr-FR"/>
          </a:p>
        </p:txBody>
      </p:sp>
    </p:spTree>
    <p:extLst>
      <p:ext uri="{BB962C8B-B14F-4D97-AF65-F5344CB8AC3E}">
        <p14:creationId xmlns:p14="http://schemas.microsoft.com/office/powerpoint/2010/main" val="30258629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BC5F58D8-F0A3-46E6-842C-66AE5F74789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xmlns="" id="{ED49C10F-35E4-4EE8-B7F3-44465F5AA256}"/>
              </a:ext>
            </a:extLst>
          </p:cNvPr>
          <p:cNvSpPr>
            <a:spLocks noGrp="1"/>
          </p:cNvSpPr>
          <p:nvPr>
            <p:ph sz="half" idx="1"/>
          </p:nvPr>
        </p:nvSpPr>
        <p:spPr>
          <a:xfrm>
            <a:off x="628650" y="1825625"/>
            <a:ext cx="38862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xmlns="" id="{0B66F1A9-5936-43DE-9FCE-87827063E075}"/>
              </a:ext>
            </a:extLst>
          </p:cNvPr>
          <p:cNvSpPr>
            <a:spLocks noGrp="1"/>
          </p:cNvSpPr>
          <p:nvPr>
            <p:ph sz="half" idx="2"/>
          </p:nvPr>
        </p:nvSpPr>
        <p:spPr>
          <a:xfrm>
            <a:off x="4629150" y="1825625"/>
            <a:ext cx="38862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xmlns="" id="{F57C5BF2-EC3B-4D4F-9409-3AA922474B9B}"/>
              </a:ext>
            </a:extLst>
          </p:cNvPr>
          <p:cNvSpPr>
            <a:spLocks noGrp="1"/>
          </p:cNvSpPr>
          <p:nvPr>
            <p:ph type="dt" sz="half" idx="10"/>
          </p:nvPr>
        </p:nvSpPr>
        <p:spPr/>
        <p:txBody>
          <a:bodyPr/>
          <a:lstStyle/>
          <a:p>
            <a:fld id="{E7DD16A9-2553-4CC1-AE45-C47D13A9BD52}" type="datetime1">
              <a:rPr lang="fr-FR" smtClean="0"/>
              <a:t>22/12/2019</a:t>
            </a:fld>
            <a:endParaRPr lang="fr-FR"/>
          </a:p>
        </p:txBody>
      </p:sp>
      <p:sp>
        <p:nvSpPr>
          <p:cNvPr id="6" name="Espace réservé du pied de page 5">
            <a:extLst>
              <a:ext uri="{FF2B5EF4-FFF2-40B4-BE49-F238E27FC236}">
                <a16:creationId xmlns:a16="http://schemas.microsoft.com/office/drawing/2014/main" xmlns="" id="{182AD638-0AC3-4339-B499-D3EE10F0A37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xmlns="" id="{BA85526D-0645-445A-AB7C-9DBD8D08A7B5}"/>
              </a:ext>
            </a:extLst>
          </p:cNvPr>
          <p:cNvSpPr>
            <a:spLocks noGrp="1"/>
          </p:cNvSpPr>
          <p:nvPr>
            <p:ph type="sldNum" sz="quarter" idx="12"/>
          </p:nvPr>
        </p:nvSpPr>
        <p:spPr/>
        <p:txBody>
          <a:bodyPr/>
          <a:lstStyle/>
          <a:p>
            <a:fld id="{80E0750F-FCEE-46B5-A970-98A3A70549DA}" type="slidenum">
              <a:rPr lang="fr-FR" smtClean="0"/>
              <a:t>‹N°›</a:t>
            </a:fld>
            <a:endParaRPr lang="fr-FR"/>
          </a:p>
        </p:txBody>
      </p:sp>
    </p:spTree>
    <p:extLst>
      <p:ext uri="{BB962C8B-B14F-4D97-AF65-F5344CB8AC3E}">
        <p14:creationId xmlns:p14="http://schemas.microsoft.com/office/powerpoint/2010/main" val="14780356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57F9DF69-26A4-42E0-BA8E-CD5BAD2F5FF2}"/>
              </a:ext>
            </a:extLst>
          </p:cNvPr>
          <p:cNvSpPr>
            <a:spLocks noGrp="1"/>
          </p:cNvSpPr>
          <p:nvPr>
            <p:ph type="title"/>
          </p:nvPr>
        </p:nvSpPr>
        <p:spPr>
          <a:xfrm>
            <a:off x="629841" y="365126"/>
            <a:ext cx="78867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xmlns="" id="{F4B51289-330A-409C-8DA5-612B8B164C38}"/>
              </a:ext>
            </a:extLst>
          </p:cNvPr>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xmlns="" id="{64C7EC75-0431-44A1-9520-3BBAEC3078F3}"/>
              </a:ext>
            </a:extLst>
          </p:cNvPr>
          <p:cNvSpPr>
            <a:spLocks noGrp="1"/>
          </p:cNvSpPr>
          <p:nvPr>
            <p:ph sz="half" idx="2"/>
          </p:nvPr>
        </p:nvSpPr>
        <p:spPr>
          <a:xfrm>
            <a:off x="629842" y="2505075"/>
            <a:ext cx="3868340"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xmlns="" id="{8E49972A-70B8-4228-8657-47F6D6457F91}"/>
              </a:ext>
            </a:extLst>
          </p:cNvPr>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xmlns="" id="{D242FADF-C626-48D7-A0F5-3BEBC1B96072}"/>
              </a:ext>
            </a:extLst>
          </p:cNvPr>
          <p:cNvSpPr>
            <a:spLocks noGrp="1"/>
          </p:cNvSpPr>
          <p:nvPr>
            <p:ph sz="quarter" idx="4"/>
          </p:nvPr>
        </p:nvSpPr>
        <p:spPr>
          <a:xfrm>
            <a:off x="4629150" y="2505075"/>
            <a:ext cx="3887391"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xmlns="" id="{5CB2FB13-D544-443C-8EE7-0A9DDFB577AD}"/>
              </a:ext>
            </a:extLst>
          </p:cNvPr>
          <p:cNvSpPr>
            <a:spLocks noGrp="1"/>
          </p:cNvSpPr>
          <p:nvPr>
            <p:ph type="dt" sz="half" idx="10"/>
          </p:nvPr>
        </p:nvSpPr>
        <p:spPr/>
        <p:txBody>
          <a:bodyPr/>
          <a:lstStyle/>
          <a:p>
            <a:fld id="{EA43D9B2-EA33-4C2D-9844-254637D71488}" type="datetime1">
              <a:rPr lang="fr-FR" smtClean="0"/>
              <a:t>22/12/2019</a:t>
            </a:fld>
            <a:endParaRPr lang="fr-FR"/>
          </a:p>
        </p:txBody>
      </p:sp>
      <p:sp>
        <p:nvSpPr>
          <p:cNvPr id="8" name="Espace réservé du pied de page 7">
            <a:extLst>
              <a:ext uri="{FF2B5EF4-FFF2-40B4-BE49-F238E27FC236}">
                <a16:creationId xmlns:a16="http://schemas.microsoft.com/office/drawing/2014/main" xmlns="" id="{E652EA2E-E086-447B-AE02-E82F9E653590}"/>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xmlns="" id="{EFE7F73D-3BE3-4C43-9173-8169C93DD876}"/>
              </a:ext>
            </a:extLst>
          </p:cNvPr>
          <p:cNvSpPr>
            <a:spLocks noGrp="1"/>
          </p:cNvSpPr>
          <p:nvPr>
            <p:ph type="sldNum" sz="quarter" idx="12"/>
          </p:nvPr>
        </p:nvSpPr>
        <p:spPr/>
        <p:txBody>
          <a:bodyPr/>
          <a:lstStyle/>
          <a:p>
            <a:fld id="{80E0750F-FCEE-46B5-A970-98A3A70549DA}" type="slidenum">
              <a:rPr lang="fr-FR" smtClean="0"/>
              <a:t>‹N°›</a:t>
            </a:fld>
            <a:endParaRPr lang="fr-FR"/>
          </a:p>
        </p:txBody>
      </p:sp>
    </p:spTree>
    <p:extLst>
      <p:ext uri="{BB962C8B-B14F-4D97-AF65-F5344CB8AC3E}">
        <p14:creationId xmlns:p14="http://schemas.microsoft.com/office/powerpoint/2010/main" val="20119758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9A31F749-3530-48B6-B6A9-A8597B5172E2}"/>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xmlns="" id="{4A082EB6-8172-4D87-87F4-7A893C72CC09}"/>
              </a:ext>
            </a:extLst>
          </p:cNvPr>
          <p:cNvSpPr>
            <a:spLocks noGrp="1"/>
          </p:cNvSpPr>
          <p:nvPr>
            <p:ph type="dt" sz="half" idx="10"/>
          </p:nvPr>
        </p:nvSpPr>
        <p:spPr/>
        <p:txBody>
          <a:bodyPr/>
          <a:lstStyle/>
          <a:p>
            <a:fld id="{9600C115-1B4C-4D17-B532-9BA6F84D76CC}" type="datetime1">
              <a:rPr lang="fr-FR" smtClean="0"/>
              <a:t>22/12/2019</a:t>
            </a:fld>
            <a:endParaRPr lang="fr-FR"/>
          </a:p>
        </p:txBody>
      </p:sp>
      <p:sp>
        <p:nvSpPr>
          <p:cNvPr id="4" name="Espace réservé du pied de page 3">
            <a:extLst>
              <a:ext uri="{FF2B5EF4-FFF2-40B4-BE49-F238E27FC236}">
                <a16:creationId xmlns:a16="http://schemas.microsoft.com/office/drawing/2014/main" xmlns="" id="{2C03607B-C757-4C41-9A5D-D4134E107BDF}"/>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xmlns="" id="{4C2B9C69-728F-4D86-8371-FDC1C2CC43AF}"/>
              </a:ext>
            </a:extLst>
          </p:cNvPr>
          <p:cNvSpPr>
            <a:spLocks noGrp="1"/>
          </p:cNvSpPr>
          <p:nvPr>
            <p:ph type="sldNum" sz="quarter" idx="12"/>
          </p:nvPr>
        </p:nvSpPr>
        <p:spPr/>
        <p:txBody>
          <a:bodyPr/>
          <a:lstStyle/>
          <a:p>
            <a:fld id="{80E0750F-FCEE-46B5-A970-98A3A70549DA}" type="slidenum">
              <a:rPr lang="fr-FR" smtClean="0"/>
              <a:t>‹N°›</a:t>
            </a:fld>
            <a:endParaRPr lang="fr-FR"/>
          </a:p>
        </p:txBody>
      </p:sp>
    </p:spTree>
    <p:extLst>
      <p:ext uri="{BB962C8B-B14F-4D97-AF65-F5344CB8AC3E}">
        <p14:creationId xmlns:p14="http://schemas.microsoft.com/office/powerpoint/2010/main" val="32140203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xmlns="" id="{292B3FE0-4352-4FF0-8EC5-02AF9BA49DEE}"/>
              </a:ext>
            </a:extLst>
          </p:cNvPr>
          <p:cNvSpPr>
            <a:spLocks noGrp="1"/>
          </p:cNvSpPr>
          <p:nvPr>
            <p:ph type="dt" sz="half" idx="10"/>
          </p:nvPr>
        </p:nvSpPr>
        <p:spPr/>
        <p:txBody>
          <a:bodyPr/>
          <a:lstStyle/>
          <a:p>
            <a:fld id="{5F646636-F68C-48A3-8541-5FE7E15E5DA2}" type="datetime1">
              <a:rPr lang="fr-FR" smtClean="0"/>
              <a:t>22/12/2019</a:t>
            </a:fld>
            <a:endParaRPr lang="fr-FR"/>
          </a:p>
        </p:txBody>
      </p:sp>
      <p:sp>
        <p:nvSpPr>
          <p:cNvPr id="3" name="Espace réservé du pied de page 2">
            <a:extLst>
              <a:ext uri="{FF2B5EF4-FFF2-40B4-BE49-F238E27FC236}">
                <a16:creationId xmlns:a16="http://schemas.microsoft.com/office/drawing/2014/main" xmlns="" id="{94F4FB2C-1EE6-4A5E-AA9D-B0AA35C5C40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xmlns="" id="{6D5A07E7-B0DB-4268-8979-A06BF340319D}"/>
              </a:ext>
            </a:extLst>
          </p:cNvPr>
          <p:cNvSpPr>
            <a:spLocks noGrp="1"/>
          </p:cNvSpPr>
          <p:nvPr>
            <p:ph type="sldNum" sz="quarter" idx="12"/>
          </p:nvPr>
        </p:nvSpPr>
        <p:spPr/>
        <p:txBody>
          <a:bodyPr/>
          <a:lstStyle/>
          <a:p>
            <a:fld id="{80E0750F-FCEE-46B5-A970-98A3A70549DA}" type="slidenum">
              <a:rPr lang="fr-FR" smtClean="0"/>
              <a:t>‹N°›</a:t>
            </a:fld>
            <a:endParaRPr lang="fr-FR"/>
          </a:p>
        </p:txBody>
      </p:sp>
    </p:spTree>
    <p:extLst>
      <p:ext uri="{BB962C8B-B14F-4D97-AF65-F5344CB8AC3E}">
        <p14:creationId xmlns:p14="http://schemas.microsoft.com/office/powerpoint/2010/main" val="40895545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C8EF7822-59BC-45C6-8789-C75A0A9A062B}"/>
              </a:ext>
            </a:extLst>
          </p:cNvPr>
          <p:cNvSpPr>
            <a:spLocks noGrp="1"/>
          </p:cNvSpPr>
          <p:nvPr>
            <p:ph type="title"/>
          </p:nvPr>
        </p:nvSpPr>
        <p:spPr>
          <a:xfrm>
            <a:off x="629841" y="457200"/>
            <a:ext cx="2949178"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xmlns="" id="{607E74FD-82A5-4033-A330-03E45404AA70}"/>
              </a:ext>
            </a:extLst>
          </p:cNvPr>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xmlns="" id="{4535666F-3F1B-4F63-B4CD-4E2DF968BCFA}"/>
              </a:ext>
            </a:extLst>
          </p:cNvPr>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xmlns="" id="{777CAEA6-18B8-4003-8C04-51546168507D}"/>
              </a:ext>
            </a:extLst>
          </p:cNvPr>
          <p:cNvSpPr>
            <a:spLocks noGrp="1"/>
          </p:cNvSpPr>
          <p:nvPr>
            <p:ph type="dt" sz="half" idx="10"/>
          </p:nvPr>
        </p:nvSpPr>
        <p:spPr/>
        <p:txBody>
          <a:bodyPr/>
          <a:lstStyle/>
          <a:p>
            <a:fld id="{01B9302E-3BA9-4881-91C0-EA069CD8A973}" type="datetime1">
              <a:rPr lang="fr-FR" smtClean="0"/>
              <a:t>22/12/2019</a:t>
            </a:fld>
            <a:endParaRPr lang="fr-FR"/>
          </a:p>
        </p:txBody>
      </p:sp>
      <p:sp>
        <p:nvSpPr>
          <p:cNvPr id="6" name="Espace réservé du pied de page 5">
            <a:extLst>
              <a:ext uri="{FF2B5EF4-FFF2-40B4-BE49-F238E27FC236}">
                <a16:creationId xmlns:a16="http://schemas.microsoft.com/office/drawing/2014/main" xmlns="" id="{3669739A-EC60-47C2-B11A-4962467D6E2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xmlns="" id="{6D6CC645-3C31-414B-925C-E4826918823C}"/>
              </a:ext>
            </a:extLst>
          </p:cNvPr>
          <p:cNvSpPr>
            <a:spLocks noGrp="1"/>
          </p:cNvSpPr>
          <p:nvPr>
            <p:ph type="sldNum" sz="quarter" idx="12"/>
          </p:nvPr>
        </p:nvSpPr>
        <p:spPr/>
        <p:txBody>
          <a:bodyPr/>
          <a:lstStyle/>
          <a:p>
            <a:fld id="{80E0750F-FCEE-46B5-A970-98A3A70549DA}" type="slidenum">
              <a:rPr lang="fr-FR" smtClean="0"/>
              <a:t>‹N°›</a:t>
            </a:fld>
            <a:endParaRPr lang="fr-FR"/>
          </a:p>
        </p:txBody>
      </p:sp>
    </p:spTree>
    <p:extLst>
      <p:ext uri="{BB962C8B-B14F-4D97-AF65-F5344CB8AC3E}">
        <p14:creationId xmlns:p14="http://schemas.microsoft.com/office/powerpoint/2010/main" val="2909618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CDD754E1-6B4A-4B5D-B404-C4F402A9A537}"/>
              </a:ext>
            </a:extLst>
          </p:cNvPr>
          <p:cNvSpPr>
            <a:spLocks noGrp="1"/>
          </p:cNvSpPr>
          <p:nvPr>
            <p:ph type="title"/>
          </p:nvPr>
        </p:nvSpPr>
        <p:spPr>
          <a:xfrm>
            <a:off x="629841" y="457200"/>
            <a:ext cx="2949178"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xmlns="" id="{F8F37042-3EB5-415E-88D6-DDBADD5D685F}"/>
              </a:ext>
            </a:extLst>
          </p:cNvPr>
          <p:cNvSpPr>
            <a:spLocks noGrp="1"/>
          </p:cNvSpPr>
          <p:nvPr>
            <p:ph type="pic" idx="1"/>
          </p:nvPr>
        </p:nvSpPr>
        <p:spPr>
          <a:xfrm>
            <a:off x="3887391" y="987426"/>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xmlns="" id="{40C5650A-7F53-4293-AD63-EE11B7B0B9AE}"/>
              </a:ext>
            </a:extLst>
          </p:cNvPr>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xmlns="" id="{2433B492-17F5-426D-AEF6-356539BBD690}"/>
              </a:ext>
            </a:extLst>
          </p:cNvPr>
          <p:cNvSpPr>
            <a:spLocks noGrp="1"/>
          </p:cNvSpPr>
          <p:nvPr>
            <p:ph type="dt" sz="half" idx="10"/>
          </p:nvPr>
        </p:nvSpPr>
        <p:spPr/>
        <p:txBody>
          <a:bodyPr/>
          <a:lstStyle/>
          <a:p>
            <a:fld id="{4028EFA0-BE88-416F-9EE2-CB689F58E135}" type="datetime1">
              <a:rPr lang="fr-FR" smtClean="0"/>
              <a:t>22/12/2019</a:t>
            </a:fld>
            <a:endParaRPr lang="fr-FR"/>
          </a:p>
        </p:txBody>
      </p:sp>
      <p:sp>
        <p:nvSpPr>
          <p:cNvPr id="6" name="Espace réservé du pied de page 5">
            <a:extLst>
              <a:ext uri="{FF2B5EF4-FFF2-40B4-BE49-F238E27FC236}">
                <a16:creationId xmlns:a16="http://schemas.microsoft.com/office/drawing/2014/main" xmlns="" id="{D01D1E4F-1832-430C-AB23-090040DB6DA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xmlns="" id="{6C27B746-1225-439A-AF14-26219E832B56}"/>
              </a:ext>
            </a:extLst>
          </p:cNvPr>
          <p:cNvSpPr>
            <a:spLocks noGrp="1"/>
          </p:cNvSpPr>
          <p:nvPr>
            <p:ph type="sldNum" sz="quarter" idx="12"/>
          </p:nvPr>
        </p:nvSpPr>
        <p:spPr/>
        <p:txBody>
          <a:bodyPr/>
          <a:lstStyle/>
          <a:p>
            <a:fld id="{80E0750F-FCEE-46B5-A970-98A3A70549DA}" type="slidenum">
              <a:rPr lang="fr-FR" smtClean="0"/>
              <a:t>‹N°›</a:t>
            </a:fld>
            <a:endParaRPr lang="fr-FR"/>
          </a:p>
        </p:txBody>
      </p:sp>
    </p:spTree>
    <p:extLst>
      <p:ext uri="{BB962C8B-B14F-4D97-AF65-F5344CB8AC3E}">
        <p14:creationId xmlns:p14="http://schemas.microsoft.com/office/powerpoint/2010/main" val="23773076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A1640107-BC0D-4AD6-8589-7F29B7C3E62E}"/>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xmlns="" id="{BB60FCD7-D0A3-49FD-81C0-3B44056C1737}"/>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xmlns="" id="{73E7FF3F-A1A5-432F-91D0-FBC32F13B51D}"/>
              </a:ext>
            </a:extLst>
          </p:cNvPr>
          <p:cNvSpPr>
            <a:spLocks noGrp="1"/>
          </p:cNvSpPr>
          <p:nvPr>
            <p:ph type="dt" sz="half" idx="10"/>
          </p:nvPr>
        </p:nvSpPr>
        <p:spPr/>
        <p:txBody>
          <a:bodyPr/>
          <a:lstStyle/>
          <a:p>
            <a:fld id="{3BFDA66A-8B04-440C-A878-27F8A31DE95A}" type="datetime1">
              <a:rPr lang="fr-FR" smtClean="0"/>
              <a:t>22/12/2019</a:t>
            </a:fld>
            <a:endParaRPr lang="fr-FR"/>
          </a:p>
        </p:txBody>
      </p:sp>
      <p:sp>
        <p:nvSpPr>
          <p:cNvPr id="5" name="Espace réservé du pied de page 4">
            <a:extLst>
              <a:ext uri="{FF2B5EF4-FFF2-40B4-BE49-F238E27FC236}">
                <a16:creationId xmlns:a16="http://schemas.microsoft.com/office/drawing/2014/main" xmlns="" id="{1533A350-D8CE-45CA-990B-6ADE5E6D426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xmlns="" id="{C7519E3E-490D-4889-B65E-BC81594EA6BF}"/>
              </a:ext>
            </a:extLst>
          </p:cNvPr>
          <p:cNvSpPr>
            <a:spLocks noGrp="1"/>
          </p:cNvSpPr>
          <p:nvPr>
            <p:ph type="sldNum" sz="quarter" idx="12"/>
          </p:nvPr>
        </p:nvSpPr>
        <p:spPr/>
        <p:txBody>
          <a:bodyPr/>
          <a:lstStyle/>
          <a:p>
            <a:fld id="{80E0750F-FCEE-46B5-A970-98A3A70549DA}" type="slidenum">
              <a:rPr lang="fr-FR" smtClean="0"/>
              <a:t>‹N°›</a:t>
            </a:fld>
            <a:endParaRPr lang="fr-FR"/>
          </a:p>
        </p:txBody>
      </p:sp>
    </p:spTree>
    <p:extLst>
      <p:ext uri="{BB962C8B-B14F-4D97-AF65-F5344CB8AC3E}">
        <p14:creationId xmlns:p14="http://schemas.microsoft.com/office/powerpoint/2010/main" val="31208142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xmlns="" id="{4ED2698F-B734-4D4E-B027-1AF163534CFA}"/>
              </a:ext>
            </a:extLst>
          </p:cNvPr>
          <p:cNvSpPr>
            <a:spLocks noGrp="1"/>
          </p:cNvSpPr>
          <p:nvPr>
            <p:ph type="title" orient="vert"/>
          </p:nvPr>
        </p:nvSpPr>
        <p:spPr>
          <a:xfrm>
            <a:off x="6543675" y="365125"/>
            <a:ext cx="1971675"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xmlns="" id="{DF8BCF93-2AA2-40B3-B7E6-881EEEE38B91}"/>
              </a:ext>
            </a:extLst>
          </p:cNvPr>
          <p:cNvSpPr>
            <a:spLocks noGrp="1"/>
          </p:cNvSpPr>
          <p:nvPr>
            <p:ph type="body" orient="vert" idx="1"/>
          </p:nvPr>
        </p:nvSpPr>
        <p:spPr>
          <a:xfrm>
            <a:off x="628650" y="365125"/>
            <a:ext cx="5800725"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xmlns="" id="{DEC64839-F3C1-4D4E-829A-8A7A8F244F3A}"/>
              </a:ext>
            </a:extLst>
          </p:cNvPr>
          <p:cNvSpPr>
            <a:spLocks noGrp="1"/>
          </p:cNvSpPr>
          <p:nvPr>
            <p:ph type="dt" sz="half" idx="10"/>
          </p:nvPr>
        </p:nvSpPr>
        <p:spPr/>
        <p:txBody>
          <a:bodyPr/>
          <a:lstStyle/>
          <a:p>
            <a:fld id="{B0AB5E2D-0C8D-443C-A006-6AFF069A19CE}" type="datetime1">
              <a:rPr lang="fr-FR" smtClean="0"/>
              <a:t>22/12/2019</a:t>
            </a:fld>
            <a:endParaRPr lang="fr-FR"/>
          </a:p>
        </p:txBody>
      </p:sp>
      <p:sp>
        <p:nvSpPr>
          <p:cNvPr id="5" name="Espace réservé du pied de page 4">
            <a:extLst>
              <a:ext uri="{FF2B5EF4-FFF2-40B4-BE49-F238E27FC236}">
                <a16:creationId xmlns:a16="http://schemas.microsoft.com/office/drawing/2014/main" xmlns="" id="{ACAF17A7-2413-41C3-B212-6638949D6A1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xmlns="" id="{55E7C18E-2AC5-44BD-BE65-ADF825637014}"/>
              </a:ext>
            </a:extLst>
          </p:cNvPr>
          <p:cNvSpPr>
            <a:spLocks noGrp="1"/>
          </p:cNvSpPr>
          <p:nvPr>
            <p:ph type="sldNum" sz="quarter" idx="12"/>
          </p:nvPr>
        </p:nvSpPr>
        <p:spPr/>
        <p:txBody>
          <a:bodyPr/>
          <a:lstStyle/>
          <a:p>
            <a:fld id="{80E0750F-FCEE-46B5-A970-98A3A70549DA}" type="slidenum">
              <a:rPr lang="fr-FR" smtClean="0"/>
              <a:t>‹N°›</a:t>
            </a:fld>
            <a:endParaRPr lang="fr-FR"/>
          </a:p>
        </p:txBody>
      </p:sp>
    </p:spTree>
    <p:extLst>
      <p:ext uri="{BB962C8B-B14F-4D97-AF65-F5344CB8AC3E}">
        <p14:creationId xmlns:p14="http://schemas.microsoft.com/office/powerpoint/2010/main" val="29782408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xmlns="" id="{D6C36B1A-6A32-440D-817D-54D7E0F9E6F5}"/>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xmlns="" id="{51874ECC-5BFB-42DE-B93D-BC5AFDD2C97B}"/>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xmlns="" id="{62FAD88A-C1E9-4E03-9CF9-5F24DE4CE15D}"/>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9C61FA-E348-487A-AF17-651D793A3969}" type="datetime1">
              <a:rPr lang="fr-FR" smtClean="0"/>
              <a:t>22/12/2019</a:t>
            </a:fld>
            <a:endParaRPr lang="fr-FR"/>
          </a:p>
        </p:txBody>
      </p:sp>
      <p:sp>
        <p:nvSpPr>
          <p:cNvPr id="5" name="Espace réservé du pied de page 4">
            <a:extLst>
              <a:ext uri="{FF2B5EF4-FFF2-40B4-BE49-F238E27FC236}">
                <a16:creationId xmlns:a16="http://schemas.microsoft.com/office/drawing/2014/main" xmlns="" id="{BAAFA064-43BC-4FBB-98DE-270B19E8540C}"/>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xmlns="" id="{C147534D-1417-4543-8475-687C6104C11E}"/>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E0750F-FCEE-46B5-A970-98A3A70549DA}" type="slidenum">
              <a:rPr lang="fr-FR" smtClean="0"/>
              <a:t>‹N°›</a:t>
            </a:fld>
            <a:endParaRPr lang="fr-FR"/>
          </a:p>
        </p:txBody>
      </p:sp>
    </p:spTree>
    <p:extLst>
      <p:ext uri="{BB962C8B-B14F-4D97-AF65-F5344CB8AC3E}">
        <p14:creationId xmlns:p14="http://schemas.microsoft.com/office/powerpoint/2010/main" val="7181662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2.gif"/><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hyperlink" Target="http://www.diaporamas-a-la-con.com/" TargetMode="External"/><Relationship Id="rId2" Type="http://schemas.openxmlformats.org/officeDocument/2006/relationships/image" Target="../media/image24.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9" name="1a">
            <a:hlinkClick r:id="" action="ppaction://media"/>
            <a:extLst>
              <a:ext uri="{FF2B5EF4-FFF2-40B4-BE49-F238E27FC236}">
                <a16:creationId xmlns:a16="http://schemas.microsoft.com/office/drawing/2014/main" xmlns="" id="{2D1D973C-B281-4B07-9BA0-0A076EFAE97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343400" y="3124200"/>
            <a:ext cx="457200" cy="609600"/>
          </a:xfrm>
          <a:prstGeom prst="rect">
            <a:avLst/>
          </a:prstGeom>
        </p:spPr>
      </p:pic>
      <p:sp>
        <p:nvSpPr>
          <p:cNvPr id="2" name="Titre 1">
            <a:extLst>
              <a:ext uri="{FF2B5EF4-FFF2-40B4-BE49-F238E27FC236}">
                <a16:creationId xmlns:a16="http://schemas.microsoft.com/office/drawing/2014/main" xmlns="" id="{71B29DD4-5630-41E0-8B62-9924395AFECD}"/>
              </a:ext>
            </a:extLst>
          </p:cNvPr>
          <p:cNvSpPr>
            <a:spLocks noGrp="1"/>
          </p:cNvSpPr>
          <p:nvPr>
            <p:ph type="ctrTitle"/>
          </p:nvPr>
        </p:nvSpPr>
        <p:spPr>
          <a:xfrm>
            <a:off x="628650" y="291090"/>
            <a:ext cx="7886699" cy="932688"/>
          </a:xfrm>
        </p:spPr>
        <p:txBody>
          <a:bodyPr anchor="ctr">
            <a:noAutofit/>
          </a:bodyPr>
          <a:lstStyle/>
          <a:p>
            <a:r>
              <a:rPr lang="fr-FR" sz="4400" i="1" dirty="0">
                <a:effectLst>
                  <a:outerShdw blurRad="38100" dist="38100" dir="2700000" algn="tl">
                    <a:srgbClr val="000000">
                      <a:alpha val="43137"/>
                    </a:srgbClr>
                  </a:outerShdw>
                </a:effectLst>
                <a:latin typeface="Algerian" panose="04020705040A02060702" pitchFamily="82" charset="0"/>
              </a:rPr>
              <a:t>Belles photos d’animaux pour Noël </a:t>
            </a:r>
          </a:p>
        </p:txBody>
      </p:sp>
      <p:sp>
        <p:nvSpPr>
          <p:cNvPr id="3" name="Sous-titre 2">
            <a:extLst>
              <a:ext uri="{FF2B5EF4-FFF2-40B4-BE49-F238E27FC236}">
                <a16:creationId xmlns:a16="http://schemas.microsoft.com/office/drawing/2014/main" xmlns="" id="{54C60716-8BF1-4CB8-99C2-977E4064A687}"/>
              </a:ext>
            </a:extLst>
          </p:cNvPr>
          <p:cNvSpPr>
            <a:spLocks noGrp="1"/>
          </p:cNvSpPr>
          <p:nvPr>
            <p:ph type="subTitle" idx="1"/>
          </p:nvPr>
        </p:nvSpPr>
        <p:spPr>
          <a:xfrm>
            <a:off x="628650" y="1335726"/>
            <a:ext cx="7886699" cy="420624"/>
          </a:xfrm>
        </p:spPr>
        <p:txBody>
          <a:bodyPr>
            <a:normAutofit/>
          </a:bodyPr>
          <a:lstStyle/>
          <a:p>
            <a:r>
              <a:rPr lang="fr-FR" i="1" dirty="0">
                <a:effectLst>
                  <a:outerShdw blurRad="38100" dist="38100" dir="2700000" algn="tl">
                    <a:srgbClr val="000000">
                      <a:alpha val="43137"/>
                    </a:srgbClr>
                  </a:outerShdw>
                </a:effectLst>
                <a:latin typeface="MV Boli" panose="02000500030200090000" pitchFamily="2" charset="0"/>
                <a:cs typeface="MV Boli" panose="02000500030200090000" pitchFamily="2" charset="0"/>
              </a:rPr>
              <a:t>Photos et commentaires du net </a:t>
            </a:r>
          </a:p>
        </p:txBody>
      </p:sp>
      <p:sp>
        <p:nvSpPr>
          <p:cNvPr id="10" name="Rectangle 9">
            <a:extLst>
              <a:ext uri="{FF2B5EF4-FFF2-40B4-BE49-F238E27FC236}">
                <a16:creationId xmlns:a16="http://schemas.microsoft.com/office/drawing/2014/main" xmlns="" id="{C2C620FB-01DE-47CA-866C-10D60C94B76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4593" cy="6858000"/>
          </a:xfrm>
          <a:prstGeom prst="rect">
            <a:avLst/>
          </a:prstGeom>
          <a:solidFill>
            <a:srgbClr val="4472C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5" name="Image 4" descr="Une image contenant chat, chien, différent, debout&#10;&#10;Description générée automatiquement">
            <a:extLst>
              <a:ext uri="{FF2B5EF4-FFF2-40B4-BE49-F238E27FC236}">
                <a16:creationId xmlns:a16="http://schemas.microsoft.com/office/drawing/2014/main" xmlns="" id="{641A40E5-B4F0-4FB3-970F-69E29240168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82618" y="1814226"/>
            <a:ext cx="6178763" cy="4440746"/>
          </a:xfrm>
          <a:prstGeom prst="rect">
            <a:avLst/>
          </a:prstGeom>
        </p:spPr>
      </p:pic>
      <p:sp>
        <p:nvSpPr>
          <p:cNvPr id="7" name="Espace réservé du numéro de diapositive 6">
            <a:extLst>
              <a:ext uri="{FF2B5EF4-FFF2-40B4-BE49-F238E27FC236}">
                <a16:creationId xmlns:a16="http://schemas.microsoft.com/office/drawing/2014/main" xmlns="" id="{4578A92E-15F7-4C61-A5D0-5851A1537B79}"/>
              </a:ext>
            </a:extLst>
          </p:cNvPr>
          <p:cNvSpPr>
            <a:spLocks noGrp="1"/>
          </p:cNvSpPr>
          <p:nvPr>
            <p:ph type="sldNum" sz="quarter" idx="12"/>
          </p:nvPr>
        </p:nvSpPr>
        <p:spPr/>
        <p:txBody>
          <a:bodyPr/>
          <a:lstStyle/>
          <a:p>
            <a:fld id="{80E0750F-FCEE-46B5-A970-98A3A70549DA}" type="slidenum">
              <a:rPr lang="fr-FR" sz="2400" b="1" i="1" smtClean="0">
                <a:solidFill>
                  <a:schemeClr val="accent1">
                    <a:lumMod val="50000"/>
                  </a:schemeClr>
                </a:solidFill>
                <a:effectLst>
                  <a:outerShdw blurRad="38100" dist="38100" dir="2700000" algn="tl">
                    <a:srgbClr val="000000">
                      <a:alpha val="43137"/>
                    </a:srgbClr>
                  </a:outerShdw>
                </a:effectLst>
                <a:latin typeface="Arial Black" panose="020B0A04020102020204" pitchFamily="34" charset="0"/>
              </a:rPr>
              <a:t>1</a:t>
            </a:fld>
            <a:endParaRPr lang="fr-FR" sz="2400" b="1" i="1" dirty="0">
              <a:solidFill>
                <a:schemeClr val="accent1">
                  <a:lumMod val="50000"/>
                </a:schemeClr>
              </a:solidFill>
              <a:effectLst>
                <a:outerShdw blurRad="38100" dist="38100" dir="2700000" algn="tl">
                  <a:srgbClr val="000000">
                    <a:alpha val="43137"/>
                  </a:srgbClr>
                </a:outerShdw>
              </a:effectLst>
              <a:latin typeface="Arial Black" panose="020B0A04020102020204" pitchFamily="34" charset="0"/>
            </a:endParaRPr>
          </a:p>
        </p:txBody>
      </p:sp>
      <p:sp>
        <p:nvSpPr>
          <p:cNvPr id="8" name="ZoneTexte 7">
            <a:extLst>
              <a:ext uri="{FF2B5EF4-FFF2-40B4-BE49-F238E27FC236}">
                <a16:creationId xmlns:a16="http://schemas.microsoft.com/office/drawing/2014/main" xmlns="" id="{63D034F3-7300-4A32-8FD5-07962B4389B0}"/>
              </a:ext>
            </a:extLst>
          </p:cNvPr>
          <p:cNvSpPr txBox="1"/>
          <p:nvPr/>
        </p:nvSpPr>
        <p:spPr>
          <a:xfrm>
            <a:off x="565540" y="6371827"/>
            <a:ext cx="1834156" cy="461665"/>
          </a:xfrm>
          <a:prstGeom prst="rect">
            <a:avLst/>
          </a:prstGeom>
          <a:noFill/>
        </p:spPr>
        <p:txBody>
          <a:bodyPr wrap="none" rtlCol="0">
            <a:spAutoFit/>
          </a:bodyPr>
          <a:lstStyle/>
          <a:p>
            <a:r>
              <a:rPr lang="fr-FR" sz="2400" i="1" dirty="0">
                <a:solidFill>
                  <a:schemeClr val="accent1">
                    <a:lumMod val="50000"/>
                  </a:schemeClr>
                </a:solidFill>
                <a:effectLst>
                  <a:outerShdw blurRad="38100" dist="38100" dir="2700000" algn="tl">
                    <a:srgbClr val="000000">
                      <a:alpha val="43137"/>
                    </a:srgbClr>
                  </a:outerShdw>
                </a:effectLst>
                <a:latin typeface="MV Boli" panose="02000500030200090000" pitchFamily="2" charset="0"/>
                <a:cs typeface="MV Boli" panose="02000500030200090000" pitchFamily="2" charset="0"/>
              </a:rPr>
              <a:t>PPS Henri </a:t>
            </a:r>
          </a:p>
        </p:txBody>
      </p:sp>
    </p:spTree>
    <p:extLst>
      <p:ext uri="{BB962C8B-B14F-4D97-AF65-F5344CB8AC3E}">
        <p14:creationId xmlns:p14="http://schemas.microsoft.com/office/powerpoint/2010/main" val="3229041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20000" numSld="999" showWhenStopped="0">
                <p:cTn id="7" repeatCount="indefinite" fill="hold" display="0">
                  <p:stCondLst>
                    <p:cond delay="indefinite"/>
                  </p:stCondLst>
                  <p:endCondLst>
                    <p:cond evt="onStopAudio" delay="0">
                      <p:tgtEl>
                        <p:sldTgt/>
                      </p:tgtEl>
                    </p:cond>
                  </p:endCondLst>
                </p:cTn>
                <p:tgtEl>
                  <p:spTgt spid="9"/>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gradFill>
        <a:effectLst/>
      </p:bgPr>
    </p:bg>
    <p:spTree>
      <p:nvGrpSpPr>
        <p:cNvPr id="1" name=""/>
        <p:cNvGrpSpPr/>
        <p:nvPr/>
      </p:nvGrpSpPr>
      <p:grpSpPr>
        <a:xfrm>
          <a:off x="0" y="0"/>
          <a:ext cx="0" cy="0"/>
          <a:chOff x="0" y="0"/>
          <a:chExt cx="0" cy="0"/>
        </a:xfrm>
      </p:grpSpPr>
      <p:sp>
        <p:nvSpPr>
          <p:cNvPr id="4" name="Titre 3">
            <a:extLst>
              <a:ext uri="{FF2B5EF4-FFF2-40B4-BE49-F238E27FC236}">
                <a16:creationId xmlns:a16="http://schemas.microsoft.com/office/drawing/2014/main" xmlns="" id="{57001C1B-B319-4C24-BD66-E7250F2FB30F}"/>
              </a:ext>
            </a:extLst>
          </p:cNvPr>
          <p:cNvSpPr>
            <a:spLocks noGrp="1"/>
          </p:cNvSpPr>
          <p:nvPr>
            <p:ph type="title"/>
          </p:nvPr>
        </p:nvSpPr>
        <p:spPr>
          <a:xfrm>
            <a:off x="628650" y="365125"/>
            <a:ext cx="7886700" cy="6183956"/>
          </a:xfrm>
        </p:spPr>
        <p:txBody>
          <a:bodyPr>
            <a:normAutofit fontScale="90000"/>
          </a:bodyPr>
          <a:lstStyle/>
          <a:p>
            <a:r>
              <a:rPr lang="fr-FR" i="1" dirty="0">
                <a:solidFill>
                  <a:srgbClr val="171717"/>
                </a:solidFill>
                <a:effectLst>
                  <a:outerShdw blurRad="38100" dist="38100" dir="2700000" algn="tl">
                    <a:srgbClr val="000000">
                      <a:alpha val="43137"/>
                    </a:srgbClr>
                  </a:outerShdw>
                </a:effectLst>
                <a:latin typeface="MV Boli" panose="02000500030200090000" pitchFamily="2" charset="0"/>
                <a:cs typeface="MV Boli" panose="02000500030200090000" pitchFamily="2" charset="0"/>
              </a:rPr>
              <a:t>Pourquoi les animaux ne devraient-ils pas aussi participer à notre joie de Noël? Ce sont quelques-uns des plus beaux animaux de Noël que vous pouvez voir en </a:t>
            </a:r>
            <a:r>
              <a:rPr lang="fr-FR" i="1" dirty="0" smtClean="0">
                <a:solidFill>
                  <a:srgbClr val="171717"/>
                </a:solidFill>
                <a:effectLst>
                  <a:outerShdw blurRad="38100" dist="38100" dir="2700000" algn="tl">
                    <a:srgbClr val="000000">
                      <a:alpha val="43137"/>
                    </a:srgbClr>
                  </a:outerShdw>
                </a:effectLst>
                <a:latin typeface="MV Boli" panose="02000500030200090000" pitchFamily="2" charset="0"/>
                <a:cs typeface="MV Boli" panose="02000500030200090000" pitchFamily="2" charset="0"/>
              </a:rPr>
              <a:t>photographie. </a:t>
            </a:r>
            <a:r>
              <a:rPr lang="fr-FR" i="1" dirty="0">
                <a:solidFill>
                  <a:srgbClr val="171717"/>
                </a:solidFill>
                <a:effectLst>
                  <a:outerShdw blurRad="38100" dist="38100" dir="2700000" algn="tl">
                    <a:srgbClr val="000000">
                      <a:alpha val="43137"/>
                    </a:srgbClr>
                  </a:outerShdw>
                </a:effectLst>
                <a:latin typeface="MV Boli" panose="02000500030200090000" pitchFamily="2" charset="0"/>
                <a:cs typeface="MV Boli" panose="02000500030200090000" pitchFamily="2" charset="0"/>
              </a:rPr>
              <a:t>Vous pourriez penser que leurs propriétaires sont fous, mais nous pensons qu'ils sont des génies pour créer de si belles photos!</a:t>
            </a:r>
            <a:endParaRPr lang="fr-FR" i="1" dirty="0">
              <a:effectLst>
                <a:outerShdw blurRad="38100" dist="38100" dir="2700000" algn="tl">
                  <a:srgbClr val="000000">
                    <a:alpha val="43137"/>
                  </a:srgbClr>
                </a:outerShdw>
              </a:effectLst>
              <a:latin typeface="MV Boli" panose="02000500030200090000" pitchFamily="2" charset="0"/>
              <a:cs typeface="MV Boli" panose="02000500030200090000" pitchFamily="2" charset="0"/>
            </a:endParaRPr>
          </a:p>
        </p:txBody>
      </p:sp>
      <p:sp>
        <p:nvSpPr>
          <p:cNvPr id="5" name="Espace réservé de la date 4">
            <a:extLst>
              <a:ext uri="{FF2B5EF4-FFF2-40B4-BE49-F238E27FC236}">
                <a16:creationId xmlns:a16="http://schemas.microsoft.com/office/drawing/2014/main" xmlns="" id="{14E1ED4D-8B18-4E46-9019-53C64226A074}"/>
              </a:ext>
            </a:extLst>
          </p:cNvPr>
          <p:cNvSpPr>
            <a:spLocks noGrp="1"/>
          </p:cNvSpPr>
          <p:nvPr>
            <p:ph type="dt" sz="half" idx="10"/>
          </p:nvPr>
        </p:nvSpPr>
        <p:spPr/>
        <p:txBody>
          <a:bodyPr/>
          <a:lstStyle/>
          <a:p>
            <a:fld id="{1183968D-5B56-45DF-94B1-336A96B5A34F}" type="datetime1">
              <a:rPr lang="fr-FR" smtClean="0"/>
              <a:t>22/12/2019</a:t>
            </a:fld>
            <a:endParaRPr lang="fr-FR"/>
          </a:p>
        </p:txBody>
      </p:sp>
      <p:sp>
        <p:nvSpPr>
          <p:cNvPr id="6" name="Espace réservé du numéro de diapositive 5">
            <a:extLst>
              <a:ext uri="{FF2B5EF4-FFF2-40B4-BE49-F238E27FC236}">
                <a16:creationId xmlns:a16="http://schemas.microsoft.com/office/drawing/2014/main" xmlns="" id="{939D7127-DA26-4217-B0B8-096FDB4E34EE}"/>
              </a:ext>
            </a:extLst>
          </p:cNvPr>
          <p:cNvSpPr>
            <a:spLocks noGrp="1"/>
          </p:cNvSpPr>
          <p:nvPr>
            <p:ph type="sldNum" sz="quarter" idx="12"/>
          </p:nvPr>
        </p:nvSpPr>
        <p:spPr/>
        <p:txBody>
          <a:bodyPr/>
          <a:lstStyle/>
          <a:p>
            <a:fld id="{80E0750F-FCEE-46B5-A970-98A3A70549DA}" type="slidenum">
              <a:rPr lang="fr-FR" smtClean="0"/>
              <a:t>2</a:t>
            </a:fld>
            <a:endParaRPr lang="fr-FR"/>
          </a:p>
        </p:txBody>
      </p:sp>
    </p:spTree>
    <p:extLst>
      <p:ext uri="{BB962C8B-B14F-4D97-AF65-F5344CB8AC3E}">
        <p14:creationId xmlns:p14="http://schemas.microsoft.com/office/powerpoint/2010/main" val="26922096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7EBFDB7D-DD97-44CE-AFFB-458781A3DB9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2" y="0"/>
            <a:ext cx="9143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Image 3" descr="Une image contenant intérieur, mammifère, rongeur, assis&#10;&#10;Description générée automatiquement">
            <a:extLst>
              <a:ext uri="{FF2B5EF4-FFF2-40B4-BE49-F238E27FC236}">
                <a16:creationId xmlns:a16="http://schemas.microsoft.com/office/drawing/2014/main" xmlns="" id="{18561561-8270-4A97-8A15-101D90CB744A}"/>
              </a:ext>
            </a:extLst>
          </p:cNvPr>
          <p:cNvPicPr>
            <a:picLocks noChangeAspect="1"/>
          </p:cNvPicPr>
          <p:nvPr/>
        </p:nvPicPr>
        <p:blipFill rotWithShape="1">
          <a:blip r:embed="rId2">
            <a:extLst>
              <a:ext uri="{28A0092B-C50C-407E-A947-70E740481C1C}">
                <a14:useLocalDpi xmlns:a14="http://schemas.microsoft.com/office/drawing/2010/main" val="0"/>
              </a:ext>
            </a:extLst>
          </a:blip>
          <a:srcRect r="-1" b="-1"/>
          <a:stretch/>
        </p:blipFill>
        <p:spPr>
          <a:xfrm>
            <a:off x="15" y="10"/>
            <a:ext cx="6954677" cy="6857990"/>
          </a:xfrm>
          <a:custGeom>
            <a:avLst/>
            <a:gdLst>
              <a:gd name="connsiteX0" fmla="*/ 0 w 9272922"/>
              <a:gd name="connsiteY0" fmla="*/ 0 h 6858000"/>
              <a:gd name="connsiteX1" fmla="*/ 1733417 w 9272922"/>
              <a:gd name="connsiteY1" fmla="*/ 0 h 6858000"/>
              <a:gd name="connsiteX2" fmla="*/ 3307976 w 9272922"/>
              <a:gd name="connsiteY2" fmla="*/ 0 h 6858000"/>
              <a:gd name="connsiteX3" fmla="*/ 8126249 w 9272922"/>
              <a:gd name="connsiteY3" fmla="*/ 0 h 6858000"/>
              <a:gd name="connsiteX4" fmla="*/ 8138896 w 9272922"/>
              <a:gd name="connsiteY4" fmla="*/ 31774 h 6858000"/>
              <a:gd name="connsiteX5" fmla="*/ 9193904 w 9272922"/>
              <a:gd name="connsiteY5" fmla="*/ 2682457 h 6858000"/>
              <a:gd name="connsiteX6" fmla="*/ 9193904 w 9272922"/>
              <a:gd name="connsiteY6" fmla="*/ 3752208 h 6858000"/>
              <a:gd name="connsiteX7" fmla="*/ 8036400 w 9272922"/>
              <a:gd name="connsiteY7" fmla="*/ 6660411 h 6858000"/>
              <a:gd name="connsiteX8" fmla="*/ 7957938 w 9272922"/>
              <a:gd name="connsiteY8" fmla="*/ 6857542 h 6858000"/>
              <a:gd name="connsiteX9" fmla="*/ 3307976 w 9272922"/>
              <a:gd name="connsiteY9" fmla="*/ 6857542 h 6858000"/>
              <a:gd name="connsiteX10" fmla="*/ 3307976 w 9272922"/>
              <a:gd name="connsiteY10" fmla="*/ 6858000 h 6858000"/>
              <a:gd name="connsiteX11" fmla="*/ 0 w 9272922"/>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272922" h="6858000">
                <a:moveTo>
                  <a:pt x="0" y="0"/>
                </a:moveTo>
                <a:lnTo>
                  <a:pt x="1733417" y="0"/>
                </a:lnTo>
                <a:lnTo>
                  <a:pt x="3307976" y="0"/>
                </a:lnTo>
                <a:lnTo>
                  <a:pt x="8126249" y="0"/>
                </a:lnTo>
                <a:lnTo>
                  <a:pt x="8138896" y="31774"/>
                </a:lnTo>
                <a:cubicBezTo>
                  <a:pt x="9193904" y="2682457"/>
                  <a:pt x="9193904" y="2682457"/>
                  <a:pt x="9193904" y="2682457"/>
                </a:cubicBezTo>
                <a:cubicBezTo>
                  <a:pt x="9299262" y="2988100"/>
                  <a:pt x="9299262" y="3446565"/>
                  <a:pt x="9193904" y="3752208"/>
                </a:cubicBezTo>
                <a:cubicBezTo>
                  <a:pt x="8709916" y="4968215"/>
                  <a:pt x="8331802" y="5918220"/>
                  <a:pt x="8036400" y="6660411"/>
                </a:cubicBezTo>
                <a:lnTo>
                  <a:pt x="7957938" y="6857542"/>
                </a:lnTo>
                <a:lnTo>
                  <a:pt x="3307976" y="6857542"/>
                </a:lnTo>
                <a:lnTo>
                  <a:pt x="3307976" y="6858000"/>
                </a:lnTo>
                <a:lnTo>
                  <a:pt x="0" y="6858000"/>
                </a:lnTo>
                <a:close/>
              </a:path>
            </a:pathLst>
          </a:custGeom>
        </p:spPr>
      </p:pic>
      <p:sp>
        <p:nvSpPr>
          <p:cNvPr id="11" name="Freeform 5">
            <a:extLst>
              <a:ext uri="{FF2B5EF4-FFF2-40B4-BE49-F238E27FC236}">
                <a16:creationId xmlns:a16="http://schemas.microsoft.com/office/drawing/2014/main" xmlns="" id="{50F864A1-23CF-4954-887F-3C4458622A6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auto">
          <a:xfrm>
            <a:off x="6870421" y="1348783"/>
            <a:ext cx="701278"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13" name="Freeform 5">
            <a:extLst>
              <a:ext uri="{FF2B5EF4-FFF2-40B4-BE49-F238E27FC236}">
                <a16:creationId xmlns:a16="http://schemas.microsoft.com/office/drawing/2014/main" xmlns="" id="{8D313E8C-7457-407E-BDA5-EACA44D3824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auto">
          <a:xfrm>
            <a:off x="7470496" y="1000125"/>
            <a:ext cx="571625"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5" name="Espace réservé de la date 4">
            <a:extLst>
              <a:ext uri="{FF2B5EF4-FFF2-40B4-BE49-F238E27FC236}">
                <a16:creationId xmlns:a16="http://schemas.microsoft.com/office/drawing/2014/main" xmlns="" id="{1C1F0CB0-535F-413A-87F5-ABE7BECA32DC}"/>
              </a:ext>
            </a:extLst>
          </p:cNvPr>
          <p:cNvSpPr>
            <a:spLocks noGrp="1"/>
          </p:cNvSpPr>
          <p:nvPr>
            <p:ph type="dt" sz="half" idx="10"/>
          </p:nvPr>
        </p:nvSpPr>
        <p:spPr/>
        <p:txBody>
          <a:bodyPr/>
          <a:lstStyle/>
          <a:p>
            <a:fld id="{A0561BFE-DF33-4181-AF2F-45A0E594BBEA}" type="datetime1">
              <a:rPr lang="fr-FR" smtClean="0"/>
              <a:t>22/12/2019</a:t>
            </a:fld>
            <a:endParaRPr lang="fr-FR"/>
          </a:p>
        </p:txBody>
      </p:sp>
      <p:sp>
        <p:nvSpPr>
          <p:cNvPr id="6" name="Espace réservé du numéro de diapositive 5">
            <a:extLst>
              <a:ext uri="{FF2B5EF4-FFF2-40B4-BE49-F238E27FC236}">
                <a16:creationId xmlns:a16="http://schemas.microsoft.com/office/drawing/2014/main" xmlns="" id="{41483B2B-6B39-4AF2-A9DD-E89BB641393E}"/>
              </a:ext>
            </a:extLst>
          </p:cNvPr>
          <p:cNvSpPr>
            <a:spLocks noGrp="1"/>
          </p:cNvSpPr>
          <p:nvPr>
            <p:ph type="sldNum" sz="quarter" idx="12"/>
          </p:nvPr>
        </p:nvSpPr>
        <p:spPr/>
        <p:txBody>
          <a:bodyPr/>
          <a:lstStyle/>
          <a:p>
            <a:fld id="{80E0750F-FCEE-46B5-A970-98A3A70549DA}" type="slidenum">
              <a:rPr lang="fr-FR" smtClean="0"/>
              <a:t>3</a:t>
            </a:fld>
            <a:endParaRPr lang="fr-FR"/>
          </a:p>
        </p:txBody>
      </p:sp>
    </p:spTree>
    <p:extLst>
      <p:ext uri="{BB962C8B-B14F-4D97-AF65-F5344CB8AC3E}">
        <p14:creationId xmlns:p14="http://schemas.microsoft.com/office/powerpoint/2010/main" val="148286910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chien, intérieur, petit, lit&#10;&#10;Description générée automatiquement">
            <a:extLst>
              <a:ext uri="{FF2B5EF4-FFF2-40B4-BE49-F238E27FC236}">
                <a16:creationId xmlns:a16="http://schemas.microsoft.com/office/drawing/2014/main" xmlns="" id="{6CEF8DEC-B6C1-4D58-98E9-C1773BFC2E01}"/>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15" y="10"/>
            <a:ext cx="9143985" cy="6857990"/>
          </a:xfrm>
          <a:prstGeom prst="rect">
            <a:avLst/>
          </a:prstGeom>
        </p:spPr>
      </p:pic>
      <p:sp>
        <p:nvSpPr>
          <p:cNvPr id="4" name="Espace réservé de la date 3">
            <a:extLst>
              <a:ext uri="{FF2B5EF4-FFF2-40B4-BE49-F238E27FC236}">
                <a16:creationId xmlns:a16="http://schemas.microsoft.com/office/drawing/2014/main" xmlns="" id="{AEB5B125-A7D9-431E-9465-6A7EA2C7CC6D}"/>
              </a:ext>
            </a:extLst>
          </p:cNvPr>
          <p:cNvSpPr>
            <a:spLocks noGrp="1"/>
          </p:cNvSpPr>
          <p:nvPr>
            <p:ph type="dt" sz="half" idx="10"/>
          </p:nvPr>
        </p:nvSpPr>
        <p:spPr/>
        <p:txBody>
          <a:bodyPr/>
          <a:lstStyle/>
          <a:p>
            <a:fld id="{69B2D5E8-BE0D-48F3-BA62-044F464C5763}" type="datetime1">
              <a:rPr lang="fr-FR" smtClean="0"/>
              <a:t>22/12/2019</a:t>
            </a:fld>
            <a:endParaRPr lang="fr-FR"/>
          </a:p>
        </p:txBody>
      </p:sp>
      <p:sp>
        <p:nvSpPr>
          <p:cNvPr id="5" name="Espace réservé du numéro de diapositive 4">
            <a:extLst>
              <a:ext uri="{FF2B5EF4-FFF2-40B4-BE49-F238E27FC236}">
                <a16:creationId xmlns:a16="http://schemas.microsoft.com/office/drawing/2014/main" xmlns="" id="{E3F78FFB-E315-41F0-B2B3-EAB6A75D2B90}"/>
              </a:ext>
            </a:extLst>
          </p:cNvPr>
          <p:cNvSpPr>
            <a:spLocks noGrp="1"/>
          </p:cNvSpPr>
          <p:nvPr>
            <p:ph type="sldNum" sz="quarter" idx="12"/>
          </p:nvPr>
        </p:nvSpPr>
        <p:spPr/>
        <p:txBody>
          <a:bodyPr/>
          <a:lstStyle/>
          <a:p>
            <a:fld id="{80E0750F-FCEE-46B5-A970-98A3A70549DA}" type="slidenum">
              <a:rPr lang="fr-FR" smtClean="0"/>
              <a:t>4</a:t>
            </a:fld>
            <a:endParaRPr lang="fr-FR"/>
          </a:p>
        </p:txBody>
      </p:sp>
    </p:spTree>
    <p:extLst>
      <p:ext uri="{BB962C8B-B14F-4D97-AF65-F5344CB8AC3E}">
        <p14:creationId xmlns:p14="http://schemas.microsoft.com/office/powerpoint/2010/main" val="41489240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Image 4" descr="Une image contenant intérieur, chat, assis, noir&#10;&#10;Description générée automatiquement">
            <a:extLst>
              <a:ext uri="{FF2B5EF4-FFF2-40B4-BE49-F238E27FC236}">
                <a16:creationId xmlns:a16="http://schemas.microsoft.com/office/drawing/2014/main" xmlns="" id="{801C1E85-99BD-4910-90F7-1BB34CE31DF1}"/>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1944709" y="10"/>
            <a:ext cx="11088710" cy="6857990"/>
          </a:xfrm>
          <a:prstGeom prst="rect">
            <a:avLst/>
          </a:prstGeom>
        </p:spPr>
      </p:pic>
      <p:sp>
        <p:nvSpPr>
          <p:cNvPr id="6" name="Espace réservé de la date 5">
            <a:extLst>
              <a:ext uri="{FF2B5EF4-FFF2-40B4-BE49-F238E27FC236}">
                <a16:creationId xmlns:a16="http://schemas.microsoft.com/office/drawing/2014/main" xmlns="" id="{6E1BDEF0-FC08-4844-8CC1-895DAFD2CB1E}"/>
              </a:ext>
            </a:extLst>
          </p:cNvPr>
          <p:cNvSpPr>
            <a:spLocks noGrp="1"/>
          </p:cNvSpPr>
          <p:nvPr>
            <p:ph type="dt" sz="half" idx="10"/>
          </p:nvPr>
        </p:nvSpPr>
        <p:spPr/>
        <p:txBody>
          <a:bodyPr/>
          <a:lstStyle/>
          <a:p>
            <a:fld id="{5F9C8640-F64F-488B-8352-3720F3788E8E}" type="datetime1">
              <a:rPr lang="fr-FR" smtClean="0"/>
              <a:t>22/12/2019</a:t>
            </a:fld>
            <a:endParaRPr lang="fr-FR"/>
          </a:p>
        </p:txBody>
      </p:sp>
      <p:sp>
        <p:nvSpPr>
          <p:cNvPr id="7" name="Espace réservé du numéro de diapositive 6">
            <a:extLst>
              <a:ext uri="{FF2B5EF4-FFF2-40B4-BE49-F238E27FC236}">
                <a16:creationId xmlns:a16="http://schemas.microsoft.com/office/drawing/2014/main" xmlns="" id="{12A5E7E9-F0A3-4790-8ED2-EDAF878D71FE}"/>
              </a:ext>
            </a:extLst>
          </p:cNvPr>
          <p:cNvSpPr>
            <a:spLocks noGrp="1"/>
          </p:cNvSpPr>
          <p:nvPr>
            <p:ph type="sldNum" sz="quarter" idx="12"/>
          </p:nvPr>
        </p:nvSpPr>
        <p:spPr/>
        <p:txBody>
          <a:bodyPr/>
          <a:lstStyle/>
          <a:p>
            <a:fld id="{80E0750F-FCEE-46B5-A970-98A3A70549DA}" type="slidenum">
              <a:rPr lang="fr-FR" smtClean="0"/>
              <a:t>5</a:t>
            </a:fld>
            <a:endParaRPr lang="fr-FR"/>
          </a:p>
        </p:txBody>
      </p:sp>
    </p:spTree>
    <p:extLst>
      <p:ext uri="{BB962C8B-B14F-4D97-AF65-F5344CB8AC3E}">
        <p14:creationId xmlns:p14="http://schemas.microsoft.com/office/powerpoint/2010/main" val="277860709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chien, mammifère, animal, petit&#10;&#10;Description générée automatiquement">
            <a:extLst>
              <a:ext uri="{FF2B5EF4-FFF2-40B4-BE49-F238E27FC236}">
                <a16:creationId xmlns:a16="http://schemas.microsoft.com/office/drawing/2014/main" xmlns="" id="{D4BAE3D8-7B17-43B6-9725-73A1E4851B97}"/>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15" y="10"/>
            <a:ext cx="9143985" cy="6857990"/>
          </a:xfrm>
          <a:prstGeom prst="rect">
            <a:avLst/>
          </a:prstGeom>
        </p:spPr>
      </p:pic>
      <p:sp>
        <p:nvSpPr>
          <p:cNvPr id="4" name="Espace réservé de la date 3">
            <a:extLst>
              <a:ext uri="{FF2B5EF4-FFF2-40B4-BE49-F238E27FC236}">
                <a16:creationId xmlns:a16="http://schemas.microsoft.com/office/drawing/2014/main" xmlns="" id="{FD7EA904-E9CB-4A01-A4D7-77E3FA432B24}"/>
              </a:ext>
            </a:extLst>
          </p:cNvPr>
          <p:cNvSpPr>
            <a:spLocks noGrp="1"/>
          </p:cNvSpPr>
          <p:nvPr>
            <p:ph type="dt" sz="half" idx="10"/>
          </p:nvPr>
        </p:nvSpPr>
        <p:spPr/>
        <p:txBody>
          <a:bodyPr/>
          <a:lstStyle/>
          <a:p>
            <a:fld id="{CADF5C2F-B40D-42EA-8E87-03580847F5B6}" type="datetime1">
              <a:rPr lang="fr-FR" smtClean="0"/>
              <a:t>22/12/2019</a:t>
            </a:fld>
            <a:endParaRPr lang="fr-FR"/>
          </a:p>
        </p:txBody>
      </p:sp>
      <p:sp>
        <p:nvSpPr>
          <p:cNvPr id="5" name="Espace réservé du numéro de diapositive 4">
            <a:extLst>
              <a:ext uri="{FF2B5EF4-FFF2-40B4-BE49-F238E27FC236}">
                <a16:creationId xmlns:a16="http://schemas.microsoft.com/office/drawing/2014/main" xmlns="" id="{E973DF0A-2F63-4408-9551-D7DB65FD66CB}"/>
              </a:ext>
            </a:extLst>
          </p:cNvPr>
          <p:cNvSpPr>
            <a:spLocks noGrp="1"/>
          </p:cNvSpPr>
          <p:nvPr>
            <p:ph type="sldNum" sz="quarter" idx="12"/>
          </p:nvPr>
        </p:nvSpPr>
        <p:spPr/>
        <p:txBody>
          <a:bodyPr/>
          <a:lstStyle/>
          <a:p>
            <a:fld id="{80E0750F-FCEE-46B5-A970-98A3A70549DA}" type="slidenum">
              <a:rPr lang="fr-FR" smtClean="0"/>
              <a:t>6</a:t>
            </a:fld>
            <a:endParaRPr lang="fr-FR"/>
          </a:p>
        </p:txBody>
      </p:sp>
    </p:spTree>
    <p:extLst>
      <p:ext uri="{BB962C8B-B14F-4D97-AF65-F5344CB8AC3E}">
        <p14:creationId xmlns:p14="http://schemas.microsoft.com/office/powerpoint/2010/main" val="92946999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32BC26D8-82FB-445E-AA49-62A77D7C1EE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4000" cy="6858000"/>
          </a:xfrm>
          <a:prstGeom prst="rect">
            <a:avLst/>
          </a:prstGeom>
          <a:solidFill>
            <a:srgbClr val="9595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xmlns="" id="{CB44330D-EA18-4254-AA95-EB49948539B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57759" y="480060"/>
            <a:ext cx="842848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mammifère, portant, animal, rouge&#10;&#10;Description générée automatiquement">
            <a:extLst>
              <a:ext uri="{FF2B5EF4-FFF2-40B4-BE49-F238E27FC236}">
                <a16:creationId xmlns:a16="http://schemas.microsoft.com/office/drawing/2014/main" xmlns="" id="{85B5DF26-18FE-4E8A-8DA1-6AC721125D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4862" y="643467"/>
            <a:ext cx="4546242" cy="5571066"/>
          </a:xfrm>
          <a:prstGeom prst="rect">
            <a:avLst/>
          </a:prstGeom>
        </p:spPr>
      </p:pic>
      <p:sp>
        <p:nvSpPr>
          <p:cNvPr id="4" name="Espace réservé de la date 3">
            <a:extLst>
              <a:ext uri="{FF2B5EF4-FFF2-40B4-BE49-F238E27FC236}">
                <a16:creationId xmlns:a16="http://schemas.microsoft.com/office/drawing/2014/main" xmlns="" id="{D89F3266-C9D5-4D38-9388-42F448E86C04}"/>
              </a:ext>
            </a:extLst>
          </p:cNvPr>
          <p:cNvSpPr>
            <a:spLocks noGrp="1"/>
          </p:cNvSpPr>
          <p:nvPr>
            <p:ph type="dt" sz="half" idx="10"/>
          </p:nvPr>
        </p:nvSpPr>
        <p:spPr/>
        <p:txBody>
          <a:bodyPr/>
          <a:lstStyle/>
          <a:p>
            <a:fld id="{27980194-1189-49C7-B21E-E350F431A0D3}" type="datetime1">
              <a:rPr lang="fr-FR" smtClean="0"/>
              <a:t>22/12/2019</a:t>
            </a:fld>
            <a:endParaRPr lang="fr-FR"/>
          </a:p>
        </p:txBody>
      </p:sp>
      <p:sp>
        <p:nvSpPr>
          <p:cNvPr id="5" name="Espace réservé du numéro de diapositive 4">
            <a:extLst>
              <a:ext uri="{FF2B5EF4-FFF2-40B4-BE49-F238E27FC236}">
                <a16:creationId xmlns:a16="http://schemas.microsoft.com/office/drawing/2014/main" xmlns="" id="{9EAA979A-808A-4530-B18B-C8EE9C521A3F}"/>
              </a:ext>
            </a:extLst>
          </p:cNvPr>
          <p:cNvSpPr>
            <a:spLocks noGrp="1"/>
          </p:cNvSpPr>
          <p:nvPr>
            <p:ph type="sldNum" sz="quarter" idx="12"/>
          </p:nvPr>
        </p:nvSpPr>
        <p:spPr/>
        <p:txBody>
          <a:bodyPr/>
          <a:lstStyle/>
          <a:p>
            <a:fld id="{80E0750F-FCEE-46B5-A970-98A3A70549DA}" type="slidenum">
              <a:rPr lang="fr-FR" smtClean="0"/>
              <a:t>7</a:t>
            </a:fld>
            <a:endParaRPr lang="fr-FR"/>
          </a:p>
        </p:txBody>
      </p:sp>
    </p:spTree>
    <p:extLst>
      <p:ext uri="{BB962C8B-B14F-4D97-AF65-F5344CB8AC3E}">
        <p14:creationId xmlns:p14="http://schemas.microsoft.com/office/powerpoint/2010/main" val="59472199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intérieur, petit, chat, assis&#10;&#10;Description générée automatiquement">
            <a:extLst>
              <a:ext uri="{FF2B5EF4-FFF2-40B4-BE49-F238E27FC236}">
                <a16:creationId xmlns:a16="http://schemas.microsoft.com/office/drawing/2014/main" xmlns="" id="{60807D73-E06D-40D2-AAAB-ED9F443F27ED}"/>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15" y="10"/>
            <a:ext cx="9143985" cy="6857990"/>
          </a:xfrm>
          <a:prstGeom prst="rect">
            <a:avLst/>
          </a:prstGeom>
        </p:spPr>
      </p:pic>
      <p:sp>
        <p:nvSpPr>
          <p:cNvPr id="4" name="Espace réservé de la date 3">
            <a:extLst>
              <a:ext uri="{FF2B5EF4-FFF2-40B4-BE49-F238E27FC236}">
                <a16:creationId xmlns:a16="http://schemas.microsoft.com/office/drawing/2014/main" xmlns="" id="{7AC274E8-C9D7-4E65-8EA2-732290EA29B9}"/>
              </a:ext>
            </a:extLst>
          </p:cNvPr>
          <p:cNvSpPr>
            <a:spLocks noGrp="1"/>
          </p:cNvSpPr>
          <p:nvPr>
            <p:ph type="dt" sz="half" idx="10"/>
          </p:nvPr>
        </p:nvSpPr>
        <p:spPr/>
        <p:txBody>
          <a:bodyPr/>
          <a:lstStyle/>
          <a:p>
            <a:fld id="{C8B3C28E-2A6A-4DE3-82D1-7DF40A504CA7}" type="datetime1">
              <a:rPr lang="fr-FR" smtClean="0"/>
              <a:t>22/12/2019</a:t>
            </a:fld>
            <a:endParaRPr lang="fr-FR"/>
          </a:p>
        </p:txBody>
      </p:sp>
      <p:sp>
        <p:nvSpPr>
          <p:cNvPr id="5" name="Espace réservé du numéro de diapositive 4">
            <a:extLst>
              <a:ext uri="{FF2B5EF4-FFF2-40B4-BE49-F238E27FC236}">
                <a16:creationId xmlns:a16="http://schemas.microsoft.com/office/drawing/2014/main" xmlns="" id="{68D6A397-C611-4E53-BD7F-A9B6AF62B6FE}"/>
              </a:ext>
            </a:extLst>
          </p:cNvPr>
          <p:cNvSpPr>
            <a:spLocks noGrp="1"/>
          </p:cNvSpPr>
          <p:nvPr>
            <p:ph type="sldNum" sz="quarter" idx="12"/>
          </p:nvPr>
        </p:nvSpPr>
        <p:spPr/>
        <p:txBody>
          <a:bodyPr/>
          <a:lstStyle/>
          <a:p>
            <a:fld id="{80E0750F-FCEE-46B5-A970-98A3A70549DA}" type="slidenum">
              <a:rPr lang="fr-FR" smtClean="0"/>
              <a:t>8</a:t>
            </a:fld>
            <a:endParaRPr lang="fr-FR"/>
          </a:p>
        </p:txBody>
      </p:sp>
      <p:sp>
        <p:nvSpPr>
          <p:cNvPr id="6" name="Rectangle 5">
            <a:extLst>
              <a:ext uri="{FF2B5EF4-FFF2-40B4-BE49-F238E27FC236}">
                <a16:creationId xmlns:a16="http://schemas.microsoft.com/office/drawing/2014/main" xmlns="" id="{978AC768-D5CB-49B5-ABA3-07118E192D8F}"/>
              </a:ext>
            </a:extLst>
          </p:cNvPr>
          <p:cNvSpPr/>
          <p:nvPr/>
        </p:nvSpPr>
        <p:spPr>
          <a:xfrm>
            <a:off x="0" y="3198169"/>
            <a:ext cx="1834156" cy="461665"/>
          </a:xfrm>
          <a:prstGeom prst="rect">
            <a:avLst/>
          </a:prstGeom>
        </p:spPr>
        <p:txBody>
          <a:bodyPr wrap="none">
            <a:spAutoFit/>
          </a:bodyPr>
          <a:lstStyle/>
          <a:p>
            <a:pPr lvl="0"/>
            <a:r>
              <a:rPr lang="fr-FR" sz="2400" i="1" dirty="0">
                <a:solidFill>
                  <a:srgbClr val="4472C4">
                    <a:lumMod val="50000"/>
                  </a:srgbClr>
                </a:solidFill>
                <a:effectLst>
                  <a:outerShdw blurRad="38100" dist="38100" dir="2700000" algn="tl">
                    <a:srgbClr val="000000">
                      <a:alpha val="43137"/>
                    </a:srgbClr>
                  </a:outerShdw>
                </a:effectLst>
                <a:latin typeface="MV Boli" panose="02000500030200090000" pitchFamily="2" charset="0"/>
                <a:cs typeface="MV Boli" panose="02000500030200090000" pitchFamily="2" charset="0"/>
              </a:rPr>
              <a:t>PPS Henri </a:t>
            </a:r>
          </a:p>
        </p:txBody>
      </p:sp>
    </p:spTree>
    <p:extLst>
      <p:ext uri="{BB962C8B-B14F-4D97-AF65-F5344CB8AC3E}">
        <p14:creationId xmlns:p14="http://schemas.microsoft.com/office/powerpoint/2010/main" val="380844268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01D0AF59-99C3-4251-AB9A-C966C6AD440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4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xmlns="" id="{1855405F-37A2-4869-9154-F8BE3BECE6C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57759" y="480060"/>
            <a:ext cx="8428482"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intérieur, mammifère, assis, animal&#10;&#10;Description générée automatiquement">
            <a:extLst>
              <a:ext uri="{FF2B5EF4-FFF2-40B4-BE49-F238E27FC236}">
                <a16:creationId xmlns:a16="http://schemas.microsoft.com/office/drawing/2014/main" xmlns="" id="{493A030D-54DA-46AB-AB1E-08A535B3871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28045" y="643467"/>
            <a:ext cx="4481848" cy="5571066"/>
          </a:xfrm>
          <a:prstGeom prst="rect">
            <a:avLst/>
          </a:prstGeom>
        </p:spPr>
      </p:pic>
      <p:sp>
        <p:nvSpPr>
          <p:cNvPr id="4" name="Espace réservé de la date 3">
            <a:extLst>
              <a:ext uri="{FF2B5EF4-FFF2-40B4-BE49-F238E27FC236}">
                <a16:creationId xmlns:a16="http://schemas.microsoft.com/office/drawing/2014/main" xmlns="" id="{EBD5DA09-D9E3-4CF2-ADA6-DCF31E694772}"/>
              </a:ext>
            </a:extLst>
          </p:cNvPr>
          <p:cNvSpPr>
            <a:spLocks noGrp="1"/>
          </p:cNvSpPr>
          <p:nvPr>
            <p:ph type="dt" sz="half" idx="10"/>
          </p:nvPr>
        </p:nvSpPr>
        <p:spPr/>
        <p:txBody>
          <a:bodyPr/>
          <a:lstStyle/>
          <a:p>
            <a:fld id="{9373EA2D-FD48-425C-A6AB-71BEAE9D5CFB}" type="datetime1">
              <a:rPr lang="fr-FR" smtClean="0"/>
              <a:t>22/12/2019</a:t>
            </a:fld>
            <a:endParaRPr lang="fr-FR"/>
          </a:p>
        </p:txBody>
      </p:sp>
      <p:sp>
        <p:nvSpPr>
          <p:cNvPr id="5" name="Espace réservé du numéro de diapositive 4">
            <a:extLst>
              <a:ext uri="{FF2B5EF4-FFF2-40B4-BE49-F238E27FC236}">
                <a16:creationId xmlns:a16="http://schemas.microsoft.com/office/drawing/2014/main" xmlns="" id="{206E1BDC-4272-4641-BA23-5E5015D5A796}"/>
              </a:ext>
            </a:extLst>
          </p:cNvPr>
          <p:cNvSpPr>
            <a:spLocks noGrp="1"/>
          </p:cNvSpPr>
          <p:nvPr>
            <p:ph type="sldNum" sz="quarter" idx="12"/>
          </p:nvPr>
        </p:nvSpPr>
        <p:spPr/>
        <p:txBody>
          <a:bodyPr/>
          <a:lstStyle/>
          <a:p>
            <a:fld id="{80E0750F-FCEE-46B5-A970-98A3A70549DA}" type="slidenum">
              <a:rPr lang="fr-FR" smtClean="0"/>
              <a:t>9</a:t>
            </a:fld>
            <a:endParaRPr lang="fr-FR"/>
          </a:p>
        </p:txBody>
      </p:sp>
    </p:spTree>
    <p:extLst>
      <p:ext uri="{BB962C8B-B14F-4D97-AF65-F5344CB8AC3E}">
        <p14:creationId xmlns:p14="http://schemas.microsoft.com/office/powerpoint/2010/main" val="361848575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3" name="Image 2" descr="Une image contenant mammifère, animal, neige, rongeur&#10;&#10;Description générée automatiquement">
            <a:extLst>
              <a:ext uri="{FF2B5EF4-FFF2-40B4-BE49-F238E27FC236}">
                <a16:creationId xmlns:a16="http://schemas.microsoft.com/office/drawing/2014/main" xmlns="" id="{ED987F96-EC63-49A9-A8B6-8CD10E82B0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068" y="643467"/>
            <a:ext cx="6915955" cy="5571066"/>
          </a:xfrm>
          <a:prstGeom prst="rect">
            <a:avLst/>
          </a:prstGeom>
        </p:spPr>
      </p:pic>
      <p:sp>
        <p:nvSpPr>
          <p:cNvPr id="4" name="Espace réservé de la date 3">
            <a:extLst>
              <a:ext uri="{FF2B5EF4-FFF2-40B4-BE49-F238E27FC236}">
                <a16:creationId xmlns:a16="http://schemas.microsoft.com/office/drawing/2014/main" xmlns="" id="{78CD43E0-2993-4A29-8D1F-E02DFC3255AB}"/>
              </a:ext>
            </a:extLst>
          </p:cNvPr>
          <p:cNvSpPr>
            <a:spLocks noGrp="1"/>
          </p:cNvSpPr>
          <p:nvPr>
            <p:ph type="dt" sz="half" idx="10"/>
          </p:nvPr>
        </p:nvSpPr>
        <p:spPr/>
        <p:txBody>
          <a:bodyPr/>
          <a:lstStyle/>
          <a:p>
            <a:fld id="{D41B7EB1-7C7D-4DC8-9ED2-96C1E4048461}" type="datetime1">
              <a:rPr lang="fr-FR" smtClean="0"/>
              <a:t>22/12/2019</a:t>
            </a:fld>
            <a:endParaRPr lang="fr-FR"/>
          </a:p>
        </p:txBody>
      </p:sp>
      <p:sp>
        <p:nvSpPr>
          <p:cNvPr id="5" name="Espace réservé du numéro de diapositive 4">
            <a:extLst>
              <a:ext uri="{FF2B5EF4-FFF2-40B4-BE49-F238E27FC236}">
                <a16:creationId xmlns:a16="http://schemas.microsoft.com/office/drawing/2014/main" xmlns="" id="{BD4CC014-18D0-46AB-A74F-422E433C0FF0}"/>
              </a:ext>
            </a:extLst>
          </p:cNvPr>
          <p:cNvSpPr>
            <a:spLocks noGrp="1"/>
          </p:cNvSpPr>
          <p:nvPr>
            <p:ph type="sldNum" sz="quarter" idx="12"/>
          </p:nvPr>
        </p:nvSpPr>
        <p:spPr/>
        <p:txBody>
          <a:bodyPr/>
          <a:lstStyle/>
          <a:p>
            <a:fld id="{80E0750F-FCEE-46B5-A970-98A3A70549DA}" type="slidenum">
              <a:rPr lang="fr-FR" smtClean="0"/>
              <a:t>10</a:t>
            </a:fld>
            <a:endParaRPr lang="fr-FR"/>
          </a:p>
        </p:txBody>
      </p:sp>
    </p:spTree>
    <p:extLst>
      <p:ext uri="{BB962C8B-B14F-4D97-AF65-F5344CB8AC3E}">
        <p14:creationId xmlns:p14="http://schemas.microsoft.com/office/powerpoint/2010/main" val="24572319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3" name="Image 2" descr="Une image contenant chien, intérieur, animal, mammifère&#10;&#10;Description générée automatiquement">
            <a:extLst>
              <a:ext uri="{FF2B5EF4-FFF2-40B4-BE49-F238E27FC236}">
                <a16:creationId xmlns:a16="http://schemas.microsoft.com/office/drawing/2014/main" xmlns="" id="{8E28FDAA-05D0-48BB-BEB8-685A3E0A3D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82" y="-23491"/>
            <a:ext cx="9156882" cy="6895176"/>
          </a:xfrm>
          <a:prstGeom prst="rect">
            <a:avLst/>
          </a:prstGeom>
        </p:spPr>
      </p:pic>
      <p:sp>
        <p:nvSpPr>
          <p:cNvPr id="4" name="Espace réservé de la date 3">
            <a:extLst>
              <a:ext uri="{FF2B5EF4-FFF2-40B4-BE49-F238E27FC236}">
                <a16:creationId xmlns:a16="http://schemas.microsoft.com/office/drawing/2014/main" xmlns="" id="{8FB2BD41-D146-4DF3-9D9D-64172BB1C47A}"/>
              </a:ext>
            </a:extLst>
          </p:cNvPr>
          <p:cNvSpPr>
            <a:spLocks noGrp="1"/>
          </p:cNvSpPr>
          <p:nvPr>
            <p:ph type="dt" sz="half" idx="10"/>
          </p:nvPr>
        </p:nvSpPr>
        <p:spPr/>
        <p:txBody>
          <a:bodyPr/>
          <a:lstStyle/>
          <a:p>
            <a:fld id="{0E75743A-B21D-433D-839B-F86659F11C59}" type="datetime1">
              <a:rPr lang="fr-FR" smtClean="0"/>
              <a:t>22/12/2019</a:t>
            </a:fld>
            <a:endParaRPr lang="fr-FR"/>
          </a:p>
        </p:txBody>
      </p:sp>
      <p:sp>
        <p:nvSpPr>
          <p:cNvPr id="5" name="Espace réservé du numéro de diapositive 4">
            <a:extLst>
              <a:ext uri="{FF2B5EF4-FFF2-40B4-BE49-F238E27FC236}">
                <a16:creationId xmlns:a16="http://schemas.microsoft.com/office/drawing/2014/main" xmlns="" id="{F11C75B6-5E7B-4816-86C5-AE131C942280}"/>
              </a:ext>
            </a:extLst>
          </p:cNvPr>
          <p:cNvSpPr>
            <a:spLocks noGrp="1"/>
          </p:cNvSpPr>
          <p:nvPr>
            <p:ph type="sldNum" sz="quarter" idx="12"/>
          </p:nvPr>
        </p:nvSpPr>
        <p:spPr>
          <a:xfrm>
            <a:off x="6416899" y="6394988"/>
            <a:ext cx="2057400" cy="365125"/>
          </a:xfrm>
        </p:spPr>
        <p:txBody>
          <a:bodyPr/>
          <a:lstStyle/>
          <a:p>
            <a:fld id="{80E0750F-FCEE-46B5-A970-98A3A70549DA}" type="slidenum">
              <a:rPr lang="fr-FR" smtClean="0"/>
              <a:t>11</a:t>
            </a:fld>
            <a:endParaRPr lang="fr-FR"/>
          </a:p>
        </p:txBody>
      </p:sp>
    </p:spTree>
    <p:extLst>
      <p:ext uri="{BB962C8B-B14F-4D97-AF65-F5344CB8AC3E}">
        <p14:creationId xmlns:p14="http://schemas.microsoft.com/office/powerpoint/2010/main" val="395177312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intérieur, chien, chat, blanc&#10;&#10;Description générée automatiquement">
            <a:extLst>
              <a:ext uri="{FF2B5EF4-FFF2-40B4-BE49-F238E27FC236}">
                <a16:creationId xmlns:a16="http://schemas.microsoft.com/office/drawing/2014/main" xmlns="" id="{0C17C02D-52A0-43BE-93BB-F70BCDB751DE}"/>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15" y="10"/>
            <a:ext cx="9143985" cy="6857990"/>
          </a:xfrm>
          <a:prstGeom prst="rect">
            <a:avLst/>
          </a:prstGeom>
        </p:spPr>
      </p:pic>
      <p:sp>
        <p:nvSpPr>
          <p:cNvPr id="4" name="Espace réservé de la date 3">
            <a:extLst>
              <a:ext uri="{FF2B5EF4-FFF2-40B4-BE49-F238E27FC236}">
                <a16:creationId xmlns:a16="http://schemas.microsoft.com/office/drawing/2014/main" xmlns="" id="{250DDEDC-6181-45D0-B630-261F3F3C10BD}"/>
              </a:ext>
            </a:extLst>
          </p:cNvPr>
          <p:cNvSpPr>
            <a:spLocks noGrp="1"/>
          </p:cNvSpPr>
          <p:nvPr>
            <p:ph type="dt" sz="half" idx="10"/>
          </p:nvPr>
        </p:nvSpPr>
        <p:spPr/>
        <p:txBody>
          <a:bodyPr/>
          <a:lstStyle/>
          <a:p>
            <a:fld id="{8AF62C4D-A293-4143-8C93-FBD3A07C33EB}" type="datetime1">
              <a:rPr lang="fr-FR" smtClean="0"/>
              <a:t>22/12/2019</a:t>
            </a:fld>
            <a:endParaRPr lang="fr-FR"/>
          </a:p>
        </p:txBody>
      </p:sp>
      <p:sp>
        <p:nvSpPr>
          <p:cNvPr id="5" name="Espace réservé du numéro de diapositive 4">
            <a:extLst>
              <a:ext uri="{FF2B5EF4-FFF2-40B4-BE49-F238E27FC236}">
                <a16:creationId xmlns:a16="http://schemas.microsoft.com/office/drawing/2014/main" xmlns="" id="{593E6F7F-CF6E-439D-BF12-BCBCE74A5EBB}"/>
              </a:ext>
            </a:extLst>
          </p:cNvPr>
          <p:cNvSpPr>
            <a:spLocks noGrp="1"/>
          </p:cNvSpPr>
          <p:nvPr>
            <p:ph type="sldNum" sz="quarter" idx="12"/>
          </p:nvPr>
        </p:nvSpPr>
        <p:spPr/>
        <p:txBody>
          <a:bodyPr/>
          <a:lstStyle/>
          <a:p>
            <a:fld id="{80E0750F-FCEE-46B5-A970-98A3A70549DA}" type="slidenum">
              <a:rPr lang="fr-FR" smtClean="0"/>
              <a:t>12</a:t>
            </a:fld>
            <a:endParaRPr lang="fr-FR"/>
          </a:p>
        </p:txBody>
      </p:sp>
    </p:spTree>
    <p:extLst>
      <p:ext uri="{BB962C8B-B14F-4D97-AF65-F5344CB8AC3E}">
        <p14:creationId xmlns:p14="http://schemas.microsoft.com/office/powerpoint/2010/main" val="68415597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effectLst/>
      </p:bgPr>
    </p:bg>
    <p:spTree>
      <p:nvGrpSpPr>
        <p:cNvPr id="1" name=""/>
        <p:cNvGrpSpPr/>
        <p:nvPr/>
      </p:nvGrpSpPr>
      <p:grpSpPr>
        <a:xfrm>
          <a:off x="0" y="0"/>
          <a:ext cx="0" cy="0"/>
          <a:chOff x="0" y="0"/>
          <a:chExt cx="0" cy="0"/>
        </a:xfrm>
      </p:grpSpPr>
      <p:pic>
        <p:nvPicPr>
          <p:cNvPr id="3" name="Image 2" descr="Une image contenant portant, rouge, chat, intérieur&#10;&#10;Description générée automatiquement">
            <a:extLst>
              <a:ext uri="{FF2B5EF4-FFF2-40B4-BE49-F238E27FC236}">
                <a16:creationId xmlns:a16="http://schemas.microsoft.com/office/drawing/2014/main" xmlns="" id="{1F91EE3F-5586-4A4F-BFF0-1B39087484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538"/>
            <a:ext cx="9144000" cy="6903075"/>
          </a:xfrm>
          <a:prstGeom prst="rect">
            <a:avLst/>
          </a:prstGeom>
        </p:spPr>
      </p:pic>
      <p:sp>
        <p:nvSpPr>
          <p:cNvPr id="4" name="Espace réservé de la date 3">
            <a:extLst>
              <a:ext uri="{FF2B5EF4-FFF2-40B4-BE49-F238E27FC236}">
                <a16:creationId xmlns:a16="http://schemas.microsoft.com/office/drawing/2014/main" xmlns="" id="{1747E51B-8BFD-4937-A332-1223DCDB1B60}"/>
              </a:ext>
            </a:extLst>
          </p:cNvPr>
          <p:cNvSpPr>
            <a:spLocks noGrp="1"/>
          </p:cNvSpPr>
          <p:nvPr>
            <p:ph type="dt" sz="half" idx="10"/>
          </p:nvPr>
        </p:nvSpPr>
        <p:spPr/>
        <p:txBody>
          <a:bodyPr/>
          <a:lstStyle/>
          <a:p>
            <a:fld id="{F61124FC-20B4-4F11-BD58-5C76534CDDFA}" type="datetime1">
              <a:rPr lang="fr-FR" smtClean="0"/>
              <a:t>22/12/2019</a:t>
            </a:fld>
            <a:endParaRPr lang="fr-FR"/>
          </a:p>
        </p:txBody>
      </p:sp>
      <p:sp>
        <p:nvSpPr>
          <p:cNvPr id="5" name="Espace réservé du numéro de diapositive 4">
            <a:extLst>
              <a:ext uri="{FF2B5EF4-FFF2-40B4-BE49-F238E27FC236}">
                <a16:creationId xmlns:a16="http://schemas.microsoft.com/office/drawing/2014/main" xmlns="" id="{C5983DAD-2257-4EB1-920A-17A6BA5CA5E3}"/>
              </a:ext>
            </a:extLst>
          </p:cNvPr>
          <p:cNvSpPr>
            <a:spLocks noGrp="1"/>
          </p:cNvSpPr>
          <p:nvPr>
            <p:ph type="sldNum" sz="quarter" idx="12"/>
          </p:nvPr>
        </p:nvSpPr>
        <p:spPr/>
        <p:txBody>
          <a:bodyPr/>
          <a:lstStyle/>
          <a:p>
            <a:fld id="{80E0750F-FCEE-46B5-A970-98A3A70549DA}" type="slidenum">
              <a:rPr lang="fr-FR" smtClean="0"/>
              <a:t>13</a:t>
            </a:fld>
            <a:endParaRPr lang="fr-FR"/>
          </a:p>
        </p:txBody>
      </p:sp>
    </p:spTree>
    <p:extLst>
      <p:ext uri="{BB962C8B-B14F-4D97-AF65-F5344CB8AC3E}">
        <p14:creationId xmlns:p14="http://schemas.microsoft.com/office/powerpoint/2010/main" val="318834618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chien, assis, petit, animal&#10;&#10;Description générée automatiquement">
            <a:extLst>
              <a:ext uri="{FF2B5EF4-FFF2-40B4-BE49-F238E27FC236}">
                <a16:creationId xmlns:a16="http://schemas.microsoft.com/office/drawing/2014/main" xmlns="" id="{1C0AF61E-0B18-48DE-AA0E-DE951AE54EAF}"/>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15" y="10"/>
            <a:ext cx="9143985" cy="6857990"/>
          </a:xfrm>
          <a:prstGeom prst="rect">
            <a:avLst/>
          </a:prstGeom>
        </p:spPr>
      </p:pic>
      <p:sp>
        <p:nvSpPr>
          <p:cNvPr id="4" name="Espace réservé de la date 3">
            <a:extLst>
              <a:ext uri="{FF2B5EF4-FFF2-40B4-BE49-F238E27FC236}">
                <a16:creationId xmlns:a16="http://schemas.microsoft.com/office/drawing/2014/main" xmlns="" id="{0E1163B3-896B-4B7C-B27D-315B723D02A8}"/>
              </a:ext>
            </a:extLst>
          </p:cNvPr>
          <p:cNvSpPr>
            <a:spLocks noGrp="1"/>
          </p:cNvSpPr>
          <p:nvPr>
            <p:ph type="dt" sz="half" idx="10"/>
          </p:nvPr>
        </p:nvSpPr>
        <p:spPr/>
        <p:txBody>
          <a:bodyPr/>
          <a:lstStyle/>
          <a:p>
            <a:fld id="{B3F3CA2F-A9AC-4336-B988-AF488C248B4E}" type="datetime1">
              <a:rPr lang="fr-FR" smtClean="0"/>
              <a:t>22/12/2019</a:t>
            </a:fld>
            <a:endParaRPr lang="fr-FR"/>
          </a:p>
        </p:txBody>
      </p:sp>
      <p:sp>
        <p:nvSpPr>
          <p:cNvPr id="5" name="Espace réservé du numéro de diapositive 4">
            <a:extLst>
              <a:ext uri="{FF2B5EF4-FFF2-40B4-BE49-F238E27FC236}">
                <a16:creationId xmlns:a16="http://schemas.microsoft.com/office/drawing/2014/main" xmlns="" id="{15178AD8-ACD5-4353-A85D-40822A6935F8}"/>
              </a:ext>
            </a:extLst>
          </p:cNvPr>
          <p:cNvSpPr>
            <a:spLocks noGrp="1"/>
          </p:cNvSpPr>
          <p:nvPr>
            <p:ph type="sldNum" sz="quarter" idx="12"/>
          </p:nvPr>
        </p:nvSpPr>
        <p:spPr/>
        <p:txBody>
          <a:bodyPr/>
          <a:lstStyle/>
          <a:p>
            <a:fld id="{80E0750F-FCEE-46B5-A970-98A3A70549DA}" type="slidenum">
              <a:rPr lang="fr-FR" smtClean="0"/>
              <a:t>14</a:t>
            </a:fld>
            <a:endParaRPr lang="fr-FR"/>
          </a:p>
        </p:txBody>
      </p:sp>
      <p:sp>
        <p:nvSpPr>
          <p:cNvPr id="6" name="Rectangle 5">
            <a:extLst>
              <a:ext uri="{FF2B5EF4-FFF2-40B4-BE49-F238E27FC236}">
                <a16:creationId xmlns:a16="http://schemas.microsoft.com/office/drawing/2014/main" xmlns="" id="{A069D248-2B3E-406C-A6AB-B3897E1B4DBE}"/>
              </a:ext>
            </a:extLst>
          </p:cNvPr>
          <p:cNvSpPr/>
          <p:nvPr/>
        </p:nvSpPr>
        <p:spPr>
          <a:xfrm>
            <a:off x="7072923" y="583757"/>
            <a:ext cx="1834156" cy="461665"/>
          </a:xfrm>
          <a:prstGeom prst="rect">
            <a:avLst/>
          </a:prstGeom>
        </p:spPr>
        <p:txBody>
          <a:bodyPr wrap="none">
            <a:spAutoFit/>
          </a:bodyPr>
          <a:lstStyle/>
          <a:p>
            <a:pPr lvl="0"/>
            <a:r>
              <a:rPr lang="fr-FR" sz="2400" i="1" dirty="0">
                <a:solidFill>
                  <a:srgbClr val="4472C4">
                    <a:lumMod val="50000"/>
                  </a:srgbClr>
                </a:solidFill>
                <a:effectLst>
                  <a:outerShdw blurRad="38100" dist="38100" dir="2700000" algn="tl">
                    <a:srgbClr val="000000">
                      <a:alpha val="43137"/>
                    </a:srgbClr>
                  </a:outerShdw>
                </a:effectLst>
                <a:latin typeface="MV Boli" panose="02000500030200090000" pitchFamily="2" charset="0"/>
                <a:cs typeface="MV Boli" panose="02000500030200090000" pitchFamily="2" charset="0"/>
              </a:rPr>
              <a:t>PPS Henri </a:t>
            </a:r>
          </a:p>
        </p:txBody>
      </p:sp>
    </p:spTree>
    <p:extLst>
      <p:ext uri="{BB962C8B-B14F-4D97-AF65-F5344CB8AC3E}">
        <p14:creationId xmlns:p14="http://schemas.microsoft.com/office/powerpoint/2010/main" val="375843596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3" name="Image 2" descr="Une image contenant chien, pose, intérieur, animal&#10;&#10;Description générée automatiquement">
            <a:extLst>
              <a:ext uri="{FF2B5EF4-FFF2-40B4-BE49-F238E27FC236}">
                <a16:creationId xmlns:a16="http://schemas.microsoft.com/office/drawing/2014/main" xmlns="" id="{B572A335-E37E-40A8-B7F8-48A4A1BE373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568"/>
            <a:ext cx="9144000" cy="6851432"/>
          </a:xfrm>
          <a:prstGeom prst="rect">
            <a:avLst/>
          </a:prstGeom>
        </p:spPr>
      </p:pic>
      <p:sp>
        <p:nvSpPr>
          <p:cNvPr id="4" name="Espace réservé de la date 3">
            <a:extLst>
              <a:ext uri="{FF2B5EF4-FFF2-40B4-BE49-F238E27FC236}">
                <a16:creationId xmlns:a16="http://schemas.microsoft.com/office/drawing/2014/main" xmlns="" id="{697DDB6C-CF2E-4C84-AA1E-C3929E6477B0}"/>
              </a:ext>
            </a:extLst>
          </p:cNvPr>
          <p:cNvSpPr>
            <a:spLocks noGrp="1"/>
          </p:cNvSpPr>
          <p:nvPr>
            <p:ph type="dt" sz="half" idx="10"/>
          </p:nvPr>
        </p:nvSpPr>
        <p:spPr/>
        <p:txBody>
          <a:bodyPr/>
          <a:lstStyle/>
          <a:p>
            <a:fld id="{C2DEB524-E63C-4D56-B965-0198B5D9A14B}" type="datetime1">
              <a:rPr lang="fr-FR" smtClean="0"/>
              <a:t>22/12/2019</a:t>
            </a:fld>
            <a:endParaRPr lang="fr-FR"/>
          </a:p>
        </p:txBody>
      </p:sp>
      <p:sp>
        <p:nvSpPr>
          <p:cNvPr id="5" name="Espace réservé du numéro de diapositive 4">
            <a:extLst>
              <a:ext uri="{FF2B5EF4-FFF2-40B4-BE49-F238E27FC236}">
                <a16:creationId xmlns:a16="http://schemas.microsoft.com/office/drawing/2014/main" xmlns="" id="{F91226AF-DF54-4A1E-BCEC-7FDCD61879C6}"/>
              </a:ext>
            </a:extLst>
          </p:cNvPr>
          <p:cNvSpPr>
            <a:spLocks noGrp="1"/>
          </p:cNvSpPr>
          <p:nvPr>
            <p:ph type="sldNum" sz="quarter" idx="12"/>
          </p:nvPr>
        </p:nvSpPr>
        <p:spPr/>
        <p:txBody>
          <a:bodyPr/>
          <a:lstStyle/>
          <a:p>
            <a:fld id="{80E0750F-FCEE-46B5-A970-98A3A70549DA}" type="slidenum">
              <a:rPr lang="fr-FR" smtClean="0"/>
              <a:t>15</a:t>
            </a:fld>
            <a:endParaRPr lang="fr-FR"/>
          </a:p>
        </p:txBody>
      </p:sp>
    </p:spTree>
    <p:extLst>
      <p:ext uri="{BB962C8B-B14F-4D97-AF65-F5344CB8AC3E}">
        <p14:creationId xmlns:p14="http://schemas.microsoft.com/office/powerpoint/2010/main" val="118582061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canapé, intérieur, pose, brun&#10;&#10;Description générée automatiquement">
            <a:extLst>
              <a:ext uri="{FF2B5EF4-FFF2-40B4-BE49-F238E27FC236}">
                <a16:creationId xmlns:a16="http://schemas.microsoft.com/office/drawing/2014/main" xmlns="" id="{AD9B6D7E-A287-4C94-8622-E7011AFED87F}"/>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15" y="10"/>
            <a:ext cx="9143985" cy="6857990"/>
          </a:xfrm>
          <a:prstGeom prst="rect">
            <a:avLst/>
          </a:prstGeom>
        </p:spPr>
      </p:pic>
      <p:sp>
        <p:nvSpPr>
          <p:cNvPr id="4" name="Espace réservé de la date 3">
            <a:extLst>
              <a:ext uri="{FF2B5EF4-FFF2-40B4-BE49-F238E27FC236}">
                <a16:creationId xmlns:a16="http://schemas.microsoft.com/office/drawing/2014/main" xmlns="" id="{E97BD0A2-1446-4C63-8DFD-1447D59D0D98}"/>
              </a:ext>
            </a:extLst>
          </p:cNvPr>
          <p:cNvSpPr>
            <a:spLocks noGrp="1"/>
          </p:cNvSpPr>
          <p:nvPr>
            <p:ph type="dt" sz="half" idx="10"/>
          </p:nvPr>
        </p:nvSpPr>
        <p:spPr/>
        <p:txBody>
          <a:bodyPr/>
          <a:lstStyle/>
          <a:p>
            <a:fld id="{511A4789-BF01-4E47-99D9-CBC0E008B47A}" type="datetime1">
              <a:rPr lang="fr-FR" smtClean="0"/>
              <a:t>22/12/2019</a:t>
            </a:fld>
            <a:endParaRPr lang="fr-FR"/>
          </a:p>
        </p:txBody>
      </p:sp>
      <p:sp>
        <p:nvSpPr>
          <p:cNvPr id="5" name="Espace réservé du numéro de diapositive 4">
            <a:extLst>
              <a:ext uri="{FF2B5EF4-FFF2-40B4-BE49-F238E27FC236}">
                <a16:creationId xmlns:a16="http://schemas.microsoft.com/office/drawing/2014/main" xmlns="" id="{B8B91E9F-8DAA-45DD-BB1D-CAF2B6D47279}"/>
              </a:ext>
            </a:extLst>
          </p:cNvPr>
          <p:cNvSpPr>
            <a:spLocks noGrp="1"/>
          </p:cNvSpPr>
          <p:nvPr>
            <p:ph type="sldNum" sz="quarter" idx="12"/>
          </p:nvPr>
        </p:nvSpPr>
        <p:spPr/>
        <p:txBody>
          <a:bodyPr/>
          <a:lstStyle/>
          <a:p>
            <a:fld id="{80E0750F-FCEE-46B5-A970-98A3A70549DA}" type="slidenum">
              <a:rPr lang="fr-FR" smtClean="0"/>
              <a:t>16</a:t>
            </a:fld>
            <a:endParaRPr lang="fr-FR"/>
          </a:p>
        </p:txBody>
      </p:sp>
    </p:spTree>
    <p:extLst>
      <p:ext uri="{BB962C8B-B14F-4D97-AF65-F5344CB8AC3E}">
        <p14:creationId xmlns:p14="http://schemas.microsoft.com/office/powerpoint/2010/main" val="315517040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effectLst/>
      </p:bgPr>
    </p:bg>
    <p:spTree>
      <p:nvGrpSpPr>
        <p:cNvPr id="1" name=""/>
        <p:cNvGrpSpPr/>
        <p:nvPr/>
      </p:nvGrpSpPr>
      <p:grpSpPr>
        <a:xfrm>
          <a:off x="0" y="0"/>
          <a:ext cx="0" cy="0"/>
          <a:chOff x="0" y="0"/>
          <a:chExt cx="0" cy="0"/>
        </a:xfrm>
      </p:grpSpPr>
      <p:pic>
        <p:nvPicPr>
          <p:cNvPr id="3" name="Image 2" descr="Une image contenant animal, mammifère, extérieur, rouge&#10;&#10;Description générée automatiquement">
            <a:extLst>
              <a:ext uri="{FF2B5EF4-FFF2-40B4-BE49-F238E27FC236}">
                <a16:creationId xmlns:a16="http://schemas.microsoft.com/office/drawing/2014/main" xmlns="" id="{CD3EA211-ADF9-4B5A-946F-7D0B786538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77151" y="643467"/>
            <a:ext cx="5589699" cy="5571067"/>
          </a:xfrm>
          <a:prstGeom prst="rect">
            <a:avLst/>
          </a:prstGeom>
        </p:spPr>
      </p:pic>
      <p:sp>
        <p:nvSpPr>
          <p:cNvPr id="4" name="Espace réservé de la date 3">
            <a:extLst>
              <a:ext uri="{FF2B5EF4-FFF2-40B4-BE49-F238E27FC236}">
                <a16:creationId xmlns:a16="http://schemas.microsoft.com/office/drawing/2014/main" xmlns="" id="{8DDCB67B-0E3A-46FF-B2FC-46CE4A603044}"/>
              </a:ext>
            </a:extLst>
          </p:cNvPr>
          <p:cNvSpPr>
            <a:spLocks noGrp="1"/>
          </p:cNvSpPr>
          <p:nvPr>
            <p:ph type="dt" sz="half" idx="10"/>
          </p:nvPr>
        </p:nvSpPr>
        <p:spPr/>
        <p:txBody>
          <a:bodyPr/>
          <a:lstStyle/>
          <a:p>
            <a:fld id="{6268557C-2547-4CE0-B97A-D0F258BBC3F6}" type="datetime1">
              <a:rPr lang="fr-FR" smtClean="0"/>
              <a:t>22/12/2019</a:t>
            </a:fld>
            <a:endParaRPr lang="fr-FR"/>
          </a:p>
        </p:txBody>
      </p:sp>
      <p:sp>
        <p:nvSpPr>
          <p:cNvPr id="5" name="Espace réservé du numéro de diapositive 4">
            <a:extLst>
              <a:ext uri="{FF2B5EF4-FFF2-40B4-BE49-F238E27FC236}">
                <a16:creationId xmlns:a16="http://schemas.microsoft.com/office/drawing/2014/main" xmlns="" id="{C6C37FEC-36D8-48D3-B47F-13DA372041B0}"/>
              </a:ext>
            </a:extLst>
          </p:cNvPr>
          <p:cNvSpPr>
            <a:spLocks noGrp="1"/>
          </p:cNvSpPr>
          <p:nvPr>
            <p:ph type="sldNum" sz="quarter" idx="12"/>
          </p:nvPr>
        </p:nvSpPr>
        <p:spPr/>
        <p:txBody>
          <a:bodyPr/>
          <a:lstStyle/>
          <a:p>
            <a:fld id="{80E0750F-FCEE-46B5-A970-98A3A70549DA}" type="slidenum">
              <a:rPr lang="fr-FR" smtClean="0"/>
              <a:t>17</a:t>
            </a:fld>
            <a:endParaRPr lang="fr-FR"/>
          </a:p>
        </p:txBody>
      </p:sp>
      <p:sp>
        <p:nvSpPr>
          <p:cNvPr id="6" name="Rectangle 5">
            <a:extLst>
              <a:ext uri="{FF2B5EF4-FFF2-40B4-BE49-F238E27FC236}">
                <a16:creationId xmlns:a16="http://schemas.microsoft.com/office/drawing/2014/main" xmlns="" id="{84AD1838-1C89-409B-856D-CB0087D34A98}"/>
              </a:ext>
            </a:extLst>
          </p:cNvPr>
          <p:cNvSpPr/>
          <p:nvPr/>
        </p:nvSpPr>
        <p:spPr>
          <a:xfrm>
            <a:off x="0" y="3198169"/>
            <a:ext cx="1834156" cy="461665"/>
          </a:xfrm>
          <a:prstGeom prst="rect">
            <a:avLst/>
          </a:prstGeom>
        </p:spPr>
        <p:txBody>
          <a:bodyPr wrap="none">
            <a:spAutoFit/>
          </a:bodyPr>
          <a:lstStyle/>
          <a:p>
            <a:pPr lvl="0"/>
            <a:r>
              <a:rPr lang="fr-FR" sz="2400" i="1" dirty="0">
                <a:solidFill>
                  <a:srgbClr val="4472C4">
                    <a:lumMod val="50000"/>
                  </a:srgbClr>
                </a:solidFill>
                <a:effectLst>
                  <a:outerShdw blurRad="38100" dist="38100" dir="2700000" algn="tl">
                    <a:srgbClr val="000000">
                      <a:alpha val="43137"/>
                    </a:srgbClr>
                  </a:outerShdw>
                </a:effectLst>
                <a:latin typeface="MV Boli" panose="02000500030200090000" pitchFamily="2" charset="0"/>
                <a:cs typeface="MV Boli" panose="02000500030200090000" pitchFamily="2" charset="0"/>
              </a:rPr>
              <a:t>PPS Henri </a:t>
            </a:r>
          </a:p>
        </p:txBody>
      </p:sp>
    </p:spTree>
    <p:extLst>
      <p:ext uri="{BB962C8B-B14F-4D97-AF65-F5344CB8AC3E}">
        <p14:creationId xmlns:p14="http://schemas.microsoft.com/office/powerpoint/2010/main" val="18701175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chat, assis, blanc, intérieur&#10;&#10;Description générée automatiquement">
            <a:extLst>
              <a:ext uri="{FF2B5EF4-FFF2-40B4-BE49-F238E27FC236}">
                <a16:creationId xmlns:a16="http://schemas.microsoft.com/office/drawing/2014/main" xmlns="" id="{40381184-7FCA-4E7A-AC5C-C4AD6F99EB3F}"/>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15" y="10"/>
            <a:ext cx="9143985" cy="6857990"/>
          </a:xfrm>
          <a:prstGeom prst="rect">
            <a:avLst/>
          </a:prstGeom>
        </p:spPr>
      </p:pic>
      <p:sp>
        <p:nvSpPr>
          <p:cNvPr id="4" name="Espace réservé de la date 3">
            <a:extLst>
              <a:ext uri="{FF2B5EF4-FFF2-40B4-BE49-F238E27FC236}">
                <a16:creationId xmlns:a16="http://schemas.microsoft.com/office/drawing/2014/main" xmlns="" id="{BA312321-8C66-419A-A0C4-051BB8900AA3}"/>
              </a:ext>
            </a:extLst>
          </p:cNvPr>
          <p:cNvSpPr>
            <a:spLocks noGrp="1"/>
          </p:cNvSpPr>
          <p:nvPr>
            <p:ph type="dt" sz="half" idx="10"/>
          </p:nvPr>
        </p:nvSpPr>
        <p:spPr/>
        <p:txBody>
          <a:bodyPr/>
          <a:lstStyle/>
          <a:p>
            <a:fld id="{9975CA35-18B7-4CD5-BF16-133AEF6E31B1}" type="datetime1">
              <a:rPr lang="fr-FR" smtClean="0"/>
              <a:t>22/12/2019</a:t>
            </a:fld>
            <a:endParaRPr lang="fr-FR"/>
          </a:p>
        </p:txBody>
      </p:sp>
      <p:sp>
        <p:nvSpPr>
          <p:cNvPr id="5" name="Espace réservé du numéro de diapositive 4">
            <a:extLst>
              <a:ext uri="{FF2B5EF4-FFF2-40B4-BE49-F238E27FC236}">
                <a16:creationId xmlns:a16="http://schemas.microsoft.com/office/drawing/2014/main" xmlns="" id="{94E2ECAA-11AB-47AD-94CC-63BF8FAEEE86}"/>
              </a:ext>
            </a:extLst>
          </p:cNvPr>
          <p:cNvSpPr>
            <a:spLocks noGrp="1"/>
          </p:cNvSpPr>
          <p:nvPr>
            <p:ph type="sldNum" sz="quarter" idx="12"/>
          </p:nvPr>
        </p:nvSpPr>
        <p:spPr/>
        <p:txBody>
          <a:bodyPr/>
          <a:lstStyle/>
          <a:p>
            <a:fld id="{80E0750F-FCEE-46B5-A970-98A3A70549DA}" type="slidenum">
              <a:rPr lang="fr-FR" smtClean="0"/>
              <a:t>18</a:t>
            </a:fld>
            <a:endParaRPr lang="fr-FR"/>
          </a:p>
        </p:txBody>
      </p:sp>
    </p:spTree>
    <p:extLst>
      <p:ext uri="{BB962C8B-B14F-4D97-AF65-F5344CB8AC3E}">
        <p14:creationId xmlns:p14="http://schemas.microsoft.com/office/powerpoint/2010/main" val="185420584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intérieur, mammifère, chat, animal&#10;&#10;Description générée automatiquement">
            <a:extLst>
              <a:ext uri="{FF2B5EF4-FFF2-40B4-BE49-F238E27FC236}">
                <a16:creationId xmlns:a16="http://schemas.microsoft.com/office/drawing/2014/main" xmlns="" id="{1BDDC502-13E1-4C4D-9B32-780B74A51097}"/>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15" y="10"/>
            <a:ext cx="9143985" cy="6857990"/>
          </a:xfrm>
          <a:prstGeom prst="rect">
            <a:avLst/>
          </a:prstGeom>
        </p:spPr>
      </p:pic>
      <p:sp>
        <p:nvSpPr>
          <p:cNvPr id="4" name="Espace réservé de la date 3">
            <a:extLst>
              <a:ext uri="{FF2B5EF4-FFF2-40B4-BE49-F238E27FC236}">
                <a16:creationId xmlns:a16="http://schemas.microsoft.com/office/drawing/2014/main" xmlns="" id="{3A4F3733-3E48-41C5-964E-C910963114D6}"/>
              </a:ext>
            </a:extLst>
          </p:cNvPr>
          <p:cNvSpPr>
            <a:spLocks noGrp="1"/>
          </p:cNvSpPr>
          <p:nvPr>
            <p:ph type="dt" sz="half" idx="10"/>
          </p:nvPr>
        </p:nvSpPr>
        <p:spPr/>
        <p:txBody>
          <a:bodyPr/>
          <a:lstStyle/>
          <a:p>
            <a:fld id="{09EAC124-46C5-48EC-ADF2-23A072A19A50}" type="datetime1">
              <a:rPr lang="fr-FR" smtClean="0"/>
              <a:t>22/12/2019</a:t>
            </a:fld>
            <a:endParaRPr lang="fr-FR"/>
          </a:p>
        </p:txBody>
      </p:sp>
      <p:sp>
        <p:nvSpPr>
          <p:cNvPr id="5" name="Espace réservé du numéro de diapositive 4">
            <a:extLst>
              <a:ext uri="{FF2B5EF4-FFF2-40B4-BE49-F238E27FC236}">
                <a16:creationId xmlns:a16="http://schemas.microsoft.com/office/drawing/2014/main" xmlns="" id="{833A405C-2F40-4A22-ADFE-7E1C426D83F4}"/>
              </a:ext>
            </a:extLst>
          </p:cNvPr>
          <p:cNvSpPr>
            <a:spLocks noGrp="1"/>
          </p:cNvSpPr>
          <p:nvPr>
            <p:ph type="sldNum" sz="quarter" idx="12"/>
          </p:nvPr>
        </p:nvSpPr>
        <p:spPr/>
        <p:txBody>
          <a:bodyPr/>
          <a:lstStyle/>
          <a:p>
            <a:fld id="{80E0750F-FCEE-46B5-A970-98A3A70549DA}" type="slidenum">
              <a:rPr lang="fr-FR" smtClean="0"/>
              <a:t>19</a:t>
            </a:fld>
            <a:endParaRPr lang="fr-FR"/>
          </a:p>
        </p:txBody>
      </p:sp>
    </p:spTree>
    <p:extLst>
      <p:ext uri="{BB962C8B-B14F-4D97-AF65-F5344CB8AC3E}">
        <p14:creationId xmlns:p14="http://schemas.microsoft.com/office/powerpoint/2010/main" val="385991598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3" name="Image 2" descr="Une image contenant chien, intérieur, brun, assis&#10;&#10;Description générée automatiquement">
            <a:extLst>
              <a:ext uri="{FF2B5EF4-FFF2-40B4-BE49-F238E27FC236}">
                <a16:creationId xmlns:a16="http://schemas.microsoft.com/office/drawing/2014/main" xmlns="" id="{B6D95FA8-9FE9-492C-BBED-E671044A2D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361"/>
            <a:ext cx="9144000" cy="6855639"/>
          </a:xfrm>
          <a:prstGeom prst="rect">
            <a:avLst/>
          </a:prstGeom>
        </p:spPr>
      </p:pic>
      <p:sp>
        <p:nvSpPr>
          <p:cNvPr id="4" name="Espace réservé de la date 3">
            <a:extLst>
              <a:ext uri="{FF2B5EF4-FFF2-40B4-BE49-F238E27FC236}">
                <a16:creationId xmlns:a16="http://schemas.microsoft.com/office/drawing/2014/main" xmlns="" id="{3F44C29A-D5BF-41D3-A552-BD6C82860549}"/>
              </a:ext>
            </a:extLst>
          </p:cNvPr>
          <p:cNvSpPr>
            <a:spLocks noGrp="1"/>
          </p:cNvSpPr>
          <p:nvPr>
            <p:ph type="dt" sz="half" idx="10"/>
          </p:nvPr>
        </p:nvSpPr>
        <p:spPr/>
        <p:txBody>
          <a:bodyPr/>
          <a:lstStyle/>
          <a:p>
            <a:fld id="{57A87C04-3B9F-4341-80AC-78514890497E}" type="datetime1">
              <a:rPr lang="fr-FR" smtClean="0"/>
              <a:t>22/12/2019</a:t>
            </a:fld>
            <a:endParaRPr lang="fr-FR"/>
          </a:p>
        </p:txBody>
      </p:sp>
      <p:sp>
        <p:nvSpPr>
          <p:cNvPr id="5" name="Espace réservé du numéro de diapositive 4">
            <a:extLst>
              <a:ext uri="{FF2B5EF4-FFF2-40B4-BE49-F238E27FC236}">
                <a16:creationId xmlns:a16="http://schemas.microsoft.com/office/drawing/2014/main" xmlns="" id="{720DDDB8-2777-45CB-9769-46F11E8F7244}"/>
              </a:ext>
            </a:extLst>
          </p:cNvPr>
          <p:cNvSpPr>
            <a:spLocks noGrp="1"/>
          </p:cNvSpPr>
          <p:nvPr>
            <p:ph type="sldNum" sz="quarter" idx="12"/>
          </p:nvPr>
        </p:nvSpPr>
        <p:spPr/>
        <p:txBody>
          <a:bodyPr/>
          <a:lstStyle/>
          <a:p>
            <a:fld id="{80E0750F-FCEE-46B5-A970-98A3A70549DA}" type="slidenum">
              <a:rPr lang="fr-FR" smtClean="0"/>
              <a:t>20</a:t>
            </a:fld>
            <a:endParaRPr lang="fr-FR"/>
          </a:p>
        </p:txBody>
      </p:sp>
    </p:spTree>
    <p:extLst>
      <p:ext uri="{BB962C8B-B14F-4D97-AF65-F5344CB8AC3E}">
        <p14:creationId xmlns:p14="http://schemas.microsoft.com/office/powerpoint/2010/main" val="37769126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3" name="Image 2" descr="Une image contenant chat, mammifère, animal, neige&#10;&#10;Description générée automatiquement">
            <a:extLst>
              <a:ext uri="{FF2B5EF4-FFF2-40B4-BE49-F238E27FC236}">
                <a16:creationId xmlns:a16="http://schemas.microsoft.com/office/drawing/2014/main" xmlns="" id="{69E319E6-0A35-4FC9-8439-DDE15B718F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57592" y="2648"/>
            <a:ext cx="5314736" cy="6855352"/>
          </a:xfrm>
          <a:prstGeom prst="rect">
            <a:avLst/>
          </a:prstGeom>
        </p:spPr>
      </p:pic>
      <p:sp>
        <p:nvSpPr>
          <p:cNvPr id="4" name="Espace réservé de la date 3">
            <a:extLst>
              <a:ext uri="{FF2B5EF4-FFF2-40B4-BE49-F238E27FC236}">
                <a16:creationId xmlns:a16="http://schemas.microsoft.com/office/drawing/2014/main" xmlns="" id="{15F7B29F-E501-4030-85A1-D6C55217862F}"/>
              </a:ext>
            </a:extLst>
          </p:cNvPr>
          <p:cNvSpPr>
            <a:spLocks noGrp="1"/>
          </p:cNvSpPr>
          <p:nvPr>
            <p:ph type="dt" sz="half" idx="10"/>
          </p:nvPr>
        </p:nvSpPr>
        <p:spPr/>
        <p:txBody>
          <a:bodyPr/>
          <a:lstStyle/>
          <a:p>
            <a:fld id="{307A7043-0108-40A3-9D81-B100A79AFE6C}" type="datetime1">
              <a:rPr lang="fr-FR" smtClean="0"/>
              <a:t>22/12/2019</a:t>
            </a:fld>
            <a:endParaRPr lang="fr-FR"/>
          </a:p>
        </p:txBody>
      </p:sp>
      <p:sp>
        <p:nvSpPr>
          <p:cNvPr id="5" name="Espace réservé du numéro de diapositive 4">
            <a:extLst>
              <a:ext uri="{FF2B5EF4-FFF2-40B4-BE49-F238E27FC236}">
                <a16:creationId xmlns:a16="http://schemas.microsoft.com/office/drawing/2014/main" xmlns="" id="{BB89D2BC-6758-455D-B51D-015661653A17}"/>
              </a:ext>
            </a:extLst>
          </p:cNvPr>
          <p:cNvSpPr>
            <a:spLocks noGrp="1"/>
          </p:cNvSpPr>
          <p:nvPr>
            <p:ph type="sldNum" sz="quarter" idx="12"/>
          </p:nvPr>
        </p:nvSpPr>
        <p:spPr/>
        <p:txBody>
          <a:bodyPr/>
          <a:lstStyle/>
          <a:p>
            <a:fld id="{80E0750F-FCEE-46B5-A970-98A3A70549DA}" type="slidenum">
              <a:rPr lang="fr-FR" smtClean="0"/>
              <a:t>21</a:t>
            </a:fld>
            <a:endParaRPr lang="fr-FR"/>
          </a:p>
        </p:txBody>
      </p:sp>
    </p:spTree>
    <p:extLst>
      <p:ext uri="{BB962C8B-B14F-4D97-AF65-F5344CB8AC3E}">
        <p14:creationId xmlns:p14="http://schemas.microsoft.com/office/powerpoint/2010/main" val="21946839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0"/>
                <a:lumOff val="100000"/>
              </a:schemeClr>
            </a:gs>
            <a:gs pos="35000">
              <a:schemeClr val="accent1">
                <a:lumMod val="0"/>
                <a:lumOff val="100000"/>
              </a:schemeClr>
            </a:gs>
            <a:gs pos="100000">
              <a:schemeClr val="accent1">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3" name="Image 2" descr="Une image contenant intérieur, chat, petit, rouge&#10;&#10;Description générée automatiquement">
            <a:extLst>
              <a:ext uri="{FF2B5EF4-FFF2-40B4-BE49-F238E27FC236}">
                <a16:creationId xmlns:a16="http://schemas.microsoft.com/office/drawing/2014/main" xmlns="" id="{6C02DFB9-3FAF-422E-B8A3-3431B11DA0BE}"/>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1" y="0"/>
            <a:ext cx="9161743" cy="6858000"/>
          </a:xfrm>
          <a:prstGeom prst="rect">
            <a:avLst/>
          </a:prstGeom>
        </p:spPr>
      </p:pic>
      <p:sp>
        <p:nvSpPr>
          <p:cNvPr id="4" name="Espace réservé de la date 3">
            <a:extLst>
              <a:ext uri="{FF2B5EF4-FFF2-40B4-BE49-F238E27FC236}">
                <a16:creationId xmlns:a16="http://schemas.microsoft.com/office/drawing/2014/main" xmlns="" id="{9E47F797-4F3D-4F24-A510-EE4AD3B4A583}"/>
              </a:ext>
            </a:extLst>
          </p:cNvPr>
          <p:cNvSpPr>
            <a:spLocks noGrp="1"/>
          </p:cNvSpPr>
          <p:nvPr>
            <p:ph type="dt" sz="half" idx="10"/>
          </p:nvPr>
        </p:nvSpPr>
        <p:spPr/>
        <p:txBody>
          <a:bodyPr/>
          <a:lstStyle/>
          <a:p>
            <a:fld id="{50640182-B893-4647-BB57-05CD71AB09F9}" type="datetime1">
              <a:rPr lang="fr-FR" smtClean="0"/>
              <a:t>22/12/2019</a:t>
            </a:fld>
            <a:endParaRPr lang="fr-FR"/>
          </a:p>
        </p:txBody>
      </p:sp>
      <p:sp>
        <p:nvSpPr>
          <p:cNvPr id="5" name="Espace réservé du numéro de diapositive 4">
            <a:extLst>
              <a:ext uri="{FF2B5EF4-FFF2-40B4-BE49-F238E27FC236}">
                <a16:creationId xmlns:a16="http://schemas.microsoft.com/office/drawing/2014/main" xmlns="" id="{D4478E61-1C83-4967-B60F-108B97677EDA}"/>
              </a:ext>
            </a:extLst>
          </p:cNvPr>
          <p:cNvSpPr>
            <a:spLocks noGrp="1"/>
          </p:cNvSpPr>
          <p:nvPr>
            <p:ph type="sldNum" sz="quarter" idx="12"/>
          </p:nvPr>
        </p:nvSpPr>
        <p:spPr/>
        <p:txBody>
          <a:bodyPr/>
          <a:lstStyle/>
          <a:p>
            <a:fld id="{80E0750F-FCEE-46B5-A970-98A3A70549DA}" type="slidenum">
              <a:rPr lang="fr-FR" smtClean="0"/>
              <a:t>22</a:t>
            </a:fld>
            <a:endParaRPr lang="fr-FR"/>
          </a:p>
        </p:txBody>
      </p:sp>
    </p:spTree>
    <p:extLst>
      <p:ext uri="{BB962C8B-B14F-4D97-AF65-F5344CB8AC3E}">
        <p14:creationId xmlns:p14="http://schemas.microsoft.com/office/powerpoint/2010/main" val="273602887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effectLst/>
      </p:bgPr>
    </p:bg>
    <p:spTree>
      <p:nvGrpSpPr>
        <p:cNvPr id="1" name=""/>
        <p:cNvGrpSpPr/>
        <p:nvPr/>
      </p:nvGrpSpPr>
      <p:grpSpPr>
        <a:xfrm>
          <a:off x="0" y="0"/>
          <a:ext cx="0" cy="0"/>
          <a:chOff x="0" y="0"/>
          <a:chExt cx="0" cy="0"/>
        </a:xfrm>
      </p:grpSpPr>
      <p:pic>
        <p:nvPicPr>
          <p:cNvPr id="3" name="Image 2" descr="Une image contenant chien, herbe, assis, petit&#10;&#10;Description générée automatiquement">
            <a:extLst>
              <a:ext uri="{FF2B5EF4-FFF2-40B4-BE49-F238E27FC236}">
                <a16:creationId xmlns:a16="http://schemas.microsoft.com/office/drawing/2014/main" xmlns="" id="{2E568553-6735-4E06-A47D-EA1116DC3D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53797" y="-31494"/>
            <a:ext cx="4584879" cy="6889494"/>
          </a:xfrm>
          <a:prstGeom prst="rect">
            <a:avLst/>
          </a:prstGeom>
        </p:spPr>
      </p:pic>
      <p:sp>
        <p:nvSpPr>
          <p:cNvPr id="4" name="Espace réservé de la date 3">
            <a:extLst>
              <a:ext uri="{FF2B5EF4-FFF2-40B4-BE49-F238E27FC236}">
                <a16:creationId xmlns:a16="http://schemas.microsoft.com/office/drawing/2014/main" xmlns="" id="{38E5FEAA-465B-447A-B2EA-B31D8A208127}"/>
              </a:ext>
            </a:extLst>
          </p:cNvPr>
          <p:cNvSpPr>
            <a:spLocks noGrp="1"/>
          </p:cNvSpPr>
          <p:nvPr>
            <p:ph type="dt" sz="half" idx="10"/>
          </p:nvPr>
        </p:nvSpPr>
        <p:spPr/>
        <p:txBody>
          <a:bodyPr/>
          <a:lstStyle/>
          <a:p>
            <a:fld id="{04F1064C-1C32-4E37-8EAB-F293C1D2DC2A}" type="datetime1">
              <a:rPr lang="fr-FR" smtClean="0"/>
              <a:t>22/12/2019</a:t>
            </a:fld>
            <a:endParaRPr lang="fr-FR"/>
          </a:p>
        </p:txBody>
      </p:sp>
      <p:sp>
        <p:nvSpPr>
          <p:cNvPr id="5" name="Espace réservé du numéro de diapositive 4">
            <a:extLst>
              <a:ext uri="{FF2B5EF4-FFF2-40B4-BE49-F238E27FC236}">
                <a16:creationId xmlns:a16="http://schemas.microsoft.com/office/drawing/2014/main" xmlns="" id="{1A7B1BE9-75C6-424E-8B41-98542909C48D}"/>
              </a:ext>
            </a:extLst>
          </p:cNvPr>
          <p:cNvSpPr>
            <a:spLocks noGrp="1"/>
          </p:cNvSpPr>
          <p:nvPr>
            <p:ph type="sldNum" sz="quarter" idx="12"/>
          </p:nvPr>
        </p:nvSpPr>
        <p:spPr/>
        <p:txBody>
          <a:bodyPr/>
          <a:lstStyle/>
          <a:p>
            <a:fld id="{80E0750F-FCEE-46B5-A970-98A3A70549DA}" type="slidenum">
              <a:rPr lang="fr-FR" smtClean="0"/>
              <a:t>23</a:t>
            </a:fld>
            <a:endParaRPr lang="fr-FR"/>
          </a:p>
        </p:txBody>
      </p:sp>
    </p:spTree>
    <p:extLst>
      <p:ext uri="{BB962C8B-B14F-4D97-AF65-F5344CB8AC3E}">
        <p14:creationId xmlns:p14="http://schemas.microsoft.com/office/powerpoint/2010/main" val="136880462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xmlns="" id="{352DED8D-2786-4F05-B827-A989A2F5C9C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2539"/>
            <a:ext cx="9144000" cy="6880539"/>
          </a:xfrm>
          <a:prstGeom prst="rect">
            <a:avLst/>
          </a:prstGeom>
        </p:spPr>
      </p:pic>
      <p:sp>
        <p:nvSpPr>
          <p:cNvPr id="6" name="Espace réservé de la date 5">
            <a:extLst>
              <a:ext uri="{FF2B5EF4-FFF2-40B4-BE49-F238E27FC236}">
                <a16:creationId xmlns:a16="http://schemas.microsoft.com/office/drawing/2014/main" xmlns="" id="{FC0EEA92-99D8-4D20-A128-BDA54E8E0BE6}"/>
              </a:ext>
            </a:extLst>
          </p:cNvPr>
          <p:cNvSpPr>
            <a:spLocks noGrp="1"/>
          </p:cNvSpPr>
          <p:nvPr>
            <p:ph type="dt" sz="half" idx="10"/>
          </p:nvPr>
        </p:nvSpPr>
        <p:spPr>
          <a:xfrm>
            <a:off x="0" y="6356351"/>
            <a:ext cx="2057400" cy="365125"/>
          </a:xfrm>
        </p:spPr>
        <p:txBody>
          <a:bodyPr/>
          <a:lstStyle/>
          <a:p>
            <a:fld id="{918CD637-1BE9-49F1-892F-5A2661DCF9F2}" type="datetime1">
              <a:rPr lang="fr-FR" sz="2400" b="1" i="1" smtClean="0">
                <a:solidFill>
                  <a:schemeClr val="accent1">
                    <a:lumMod val="50000"/>
                  </a:schemeClr>
                </a:solidFill>
                <a:effectLst>
                  <a:outerShdw blurRad="38100" dist="38100" dir="2700000" algn="tl">
                    <a:srgbClr val="000000">
                      <a:alpha val="43137"/>
                    </a:srgbClr>
                  </a:outerShdw>
                </a:effectLst>
                <a:latin typeface="Arial Black" panose="020B0A04020102020204" pitchFamily="34" charset="0"/>
              </a:rPr>
              <a:t>22/12/2019</a:t>
            </a:fld>
            <a:endParaRPr lang="fr-FR" sz="2400" b="1" i="1" dirty="0">
              <a:solidFill>
                <a:schemeClr val="accent1">
                  <a:lumMod val="50000"/>
                </a:schemeClr>
              </a:solidFill>
              <a:effectLst>
                <a:outerShdw blurRad="38100" dist="38100" dir="2700000" algn="tl">
                  <a:srgbClr val="000000">
                    <a:alpha val="43137"/>
                  </a:srgbClr>
                </a:outerShdw>
              </a:effectLst>
              <a:latin typeface="Arial Black" panose="020B0A04020102020204" pitchFamily="34" charset="0"/>
            </a:endParaRPr>
          </a:p>
        </p:txBody>
      </p:sp>
      <p:sp>
        <p:nvSpPr>
          <p:cNvPr id="7" name="Espace réservé du numéro de diapositive 6">
            <a:extLst>
              <a:ext uri="{FF2B5EF4-FFF2-40B4-BE49-F238E27FC236}">
                <a16:creationId xmlns:a16="http://schemas.microsoft.com/office/drawing/2014/main" xmlns="" id="{A9C3C3AC-C7B6-4ECE-BAE0-9C32E1DAE5DD}"/>
              </a:ext>
            </a:extLst>
          </p:cNvPr>
          <p:cNvSpPr>
            <a:spLocks noGrp="1"/>
          </p:cNvSpPr>
          <p:nvPr>
            <p:ph type="sldNum" sz="quarter" idx="12"/>
          </p:nvPr>
        </p:nvSpPr>
        <p:spPr/>
        <p:txBody>
          <a:bodyPr/>
          <a:lstStyle/>
          <a:p>
            <a:fld id="{80E0750F-FCEE-46B5-A970-98A3A70549DA}" type="slidenum">
              <a:rPr lang="fr-FR" sz="2400" b="1" i="1" smtClean="0">
                <a:solidFill>
                  <a:schemeClr val="accent1">
                    <a:lumMod val="50000"/>
                  </a:schemeClr>
                </a:solidFill>
                <a:effectLst>
                  <a:outerShdw blurRad="38100" dist="38100" dir="2700000" algn="tl">
                    <a:srgbClr val="000000">
                      <a:alpha val="43137"/>
                    </a:srgbClr>
                  </a:outerShdw>
                </a:effectLst>
                <a:latin typeface="Arial Black" panose="020B0A04020102020204" pitchFamily="34" charset="0"/>
              </a:rPr>
              <a:t>24</a:t>
            </a:fld>
            <a:endParaRPr lang="fr-FR" sz="2400" b="1" i="1" dirty="0">
              <a:solidFill>
                <a:schemeClr val="accent1">
                  <a:lumMod val="50000"/>
                </a:schemeClr>
              </a:solidFill>
              <a:effectLst>
                <a:outerShdw blurRad="38100" dist="38100" dir="2700000" algn="tl">
                  <a:srgbClr val="000000">
                    <a:alpha val="43137"/>
                  </a:srgbClr>
                </a:outerShdw>
              </a:effectLst>
              <a:latin typeface="Arial Black" panose="020B0A04020102020204" pitchFamily="34" charset="0"/>
            </a:endParaRPr>
          </a:p>
        </p:txBody>
      </p:sp>
      <p:sp>
        <p:nvSpPr>
          <p:cNvPr id="8" name="Rectangle 7">
            <a:extLst>
              <a:ext uri="{FF2B5EF4-FFF2-40B4-BE49-F238E27FC236}">
                <a16:creationId xmlns:a16="http://schemas.microsoft.com/office/drawing/2014/main" xmlns="" id="{7F132260-95CD-45A8-90CE-982D09551731}"/>
              </a:ext>
            </a:extLst>
          </p:cNvPr>
          <p:cNvSpPr/>
          <p:nvPr/>
        </p:nvSpPr>
        <p:spPr>
          <a:xfrm>
            <a:off x="3902299" y="5992884"/>
            <a:ext cx="1834156" cy="461665"/>
          </a:xfrm>
          <a:prstGeom prst="rect">
            <a:avLst/>
          </a:prstGeom>
        </p:spPr>
        <p:txBody>
          <a:bodyPr wrap="none">
            <a:spAutoFit/>
          </a:bodyPr>
          <a:lstStyle/>
          <a:p>
            <a:pPr lvl="0"/>
            <a:r>
              <a:rPr lang="fr-FR" sz="2400" i="1" dirty="0">
                <a:solidFill>
                  <a:srgbClr val="4472C4">
                    <a:lumMod val="50000"/>
                  </a:srgbClr>
                </a:solidFill>
                <a:effectLst>
                  <a:outerShdw blurRad="38100" dist="38100" dir="2700000" algn="tl">
                    <a:srgbClr val="000000">
                      <a:alpha val="43137"/>
                    </a:srgbClr>
                  </a:outerShdw>
                </a:effectLst>
                <a:latin typeface="MV Boli" panose="02000500030200090000" pitchFamily="2" charset="0"/>
                <a:cs typeface="MV Boli" panose="02000500030200090000" pitchFamily="2" charset="0"/>
              </a:rPr>
              <a:t>PPS Henri </a:t>
            </a:r>
          </a:p>
        </p:txBody>
      </p:sp>
      <p:sp>
        <p:nvSpPr>
          <p:cNvPr id="10" name="AutoShape 3" descr="Sortir">
            <a:hlinkClick r:id="rId3" highlightClick="1"/>
            <a:hlinkHover r:id="rId3"/>
          </p:cNvPr>
          <p:cNvSpPr>
            <a:spLocks noChangeArrowheads="1"/>
          </p:cNvSpPr>
          <p:nvPr/>
        </p:nvSpPr>
        <p:spPr bwMode="auto">
          <a:xfrm>
            <a:off x="1524000" y="1981200"/>
            <a:ext cx="6172200" cy="2286000"/>
          </a:xfrm>
          <a:prstGeom prst="actionButtonBlank">
            <a:avLst/>
          </a:prstGeom>
          <a:solidFill>
            <a:schemeClr val="tx1">
              <a:alpha val="68000"/>
            </a:schemeClr>
          </a:solidFill>
          <a:ln w="0">
            <a:solidFill>
              <a:schemeClr val="tx1"/>
            </a:solidFill>
            <a:miter lim="800000"/>
            <a:headEnd/>
            <a:tailEnd/>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fontAlgn="base">
              <a:spcBef>
                <a:spcPct val="20000"/>
              </a:spcBef>
              <a:spcAft>
                <a:spcPct val="0"/>
              </a:spcAft>
              <a:buFont typeface="Arial" charset="0"/>
              <a:buChar char="»"/>
              <a:defRPr sz="2000">
                <a:solidFill>
                  <a:schemeClr val="tx1"/>
                </a:solidFill>
                <a:latin typeface="Calibri" pitchFamily="34" charset="0"/>
              </a:defRPr>
            </a:lvl6pPr>
            <a:lvl7pPr marL="2971800" indent="-228600" fontAlgn="base">
              <a:spcBef>
                <a:spcPct val="20000"/>
              </a:spcBef>
              <a:spcAft>
                <a:spcPct val="0"/>
              </a:spcAft>
              <a:buFont typeface="Arial" charset="0"/>
              <a:buChar char="»"/>
              <a:defRPr sz="2000">
                <a:solidFill>
                  <a:schemeClr val="tx1"/>
                </a:solidFill>
                <a:latin typeface="Calibri" pitchFamily="34" charset="0"/>
              </a:defRPr>
            </a:lvl7pPr>
            <a:lvl8pPr marL="3429000" indent="-228600" fontAlgn="base">
              <a:spcBef>
                <a:spcPct val="20000"/>
              </a:spcBef>
              <a:spcAft>
                <a:spcPct val="0"/>
              </a:spcAft>
              <a:buFont typeface="Arial" charset="0"/>
              <a:buChar char="»"/>
              <a:defRPr sz="2000">
                <a:solidFill>
                  <a:schemeClr val="tx1"/>
                </a:solidFill>
                <a:latin typeface="Calibri" pitchFamily="34" charset="0"/>
              </a:defRPr>
            </a:lvl8pPr>
            <a:lvl9pPr marL="3886200" indent="-228600" fontAlgn="base">
              <a:spcBef>
                <a:spcPct val="20000"/>
              </a:spcBef>
              <a:spcAft>
                <a:spcPct val="0"/>
              </a:spcAft>
              <a:buFont typeface="Arial" charset="0"/>
              <a:buChar char="»"/>
              <a:defRPr sz="2000">
                <a:solidFill>
                  <a:schemeClr val="tx1"/>
                </a:solidFill>
                <a:latin typeface="Calibri" pitchFamily="34" charset="0"/>
              </a:defRPr>
            </a:lvl9pPr>
          </a:lstStyle>
          <a:p>
            <a:pPr algn="ctr">
              <a:spcBef>
                <a:spcPct val="0"/>
              </a:spcBef>
              <a:buFontTx/>
              <a:buNone/>
            </a:pPr>
            <a:r>
              <a:rPr lang="fr-FR" altLang="fr-FR" sz="1800" b="1" dirty="0">
                <a:solidFill>
                  <a:schemeClr val="bg1"/>
                </a:solidFill>
                <a:latin typeface="Arial" charset="0"/>
              </a:rPr>
              <a:t>D’autres sur:</a:t>
            </a:r>
            <a:r>
              <a:rPr lang="fr-FR" altLang="fr-FR" sz="1800" dirty="0">
                <a:solidFill>
                  <a:schemeClr val="bg1"/>
                </a:solidFill>
                <a:latin typeface="Arial" charset="0"/>
              </a:rPr>
              <a:t> </a:t>
            </a:r>
            <a:br>
              <a:rPr lang="fr-FR" altLang="fr-FR" sz="1800" dirty="0">
                <a:solidFill>
                  <a:schemeClr val="bg1"/>
                </a:solidFill>
                <a:latin typeface="Arial" charset="0"/>
              </a:rPr>
            </a:br>
            <a:r>
              <a:rPr lang="fr-FR" altLang="fr-FR" sz="2800" b="1" dirty="0">
                <a:solidFill>
                  <a:schemeClr val="bg1"/>
                </a:solidFill>
                <a:latin typeface="Arial Black" pitchFamily="34" charset="0"/>
                <a:hlinkClick r:id="rId3" tooltip="Diaporamas-a-la-con"/>
              </a:rPr>
              <a:t>Diaporamas-a-la-con.com</a:t>
            </a:r>
            <a:endParaRPr lang="fr-FR" altLang="fr-FR" sz="2800" dirty="0">
              <a:solidFill>
                <a:schemeClr val="bg1"/>
              </a:solidFill>
              <a:latin typeface="Arial Black" pitchFamily="34" charset="0"/>
            </a:endParaRPr>
          </a:p>
          <a:p>
            <a:pPr algn="ctr">
              <a:spcBef>
                <a:spcPct val="0"/>
              </a:spcBef>
              <a:buFontTx/>
              <a:buNone/>
            </a:pPr>
            <a:r>
              <a:rPr lang="fr-FR" altLang="fr-FR" sz="1400" b="1" dirty="0">
                <a:solidFill>
                  <a:schemeClr val="bg1"/>
                </a:solidFill>
                <a:latin typeface="Arial" charset="0"/>
              </a:rPr>
              <a:t>Le site des meilleurs diaporamas humoristiques</a:t>
            </a:r>
            <a:r>
              <a:rPr lang="fr-FR" altLang="fr-FR" sz="1600" b="1" dirty="0">
                <a:solidFill>
                  <a:schemeClr val="bg1"/>
                </a:solidFill>
                <a:latin typeface="Arial" charset="0"/>
              </a:rPr>
              <a:t/>
            </a:r>
            <a:br>
              <a:rPr lang="fr-FR" altLang="fr-FR" sz="1600" b="1" dirty="0">
                <a:solidFill>
                  <a:schemeClr val="bg1"/>
                </a:solidFill>
                <a:latin typeface="Arial" charset="0"/>
              </a:rPr>
            </a:br>
            <a:endParaRPr lang="fr-FR" altLang="fr-FR" sz="1600" b="1" dirty="0">
              <a:solidFill>
                <a:schemeClr val="bg1"/>
              </a:solidFill>
              <a:latin typeface="Arial" charset="0"/>
            </a:endParaRPr>
          </a:p>
          <a:p>
            <a:pPr algn="ctr">
              <a:spcBef>
                <a:spcPct val="0"/>
              </a:spcBef>
              <a:buFontTx/>
              <a:buNone/>
            </a:pPr>
            <a:r>
              <a:rPr lang="fr-FR" altLang="fr-FR" sz="1000" dirty="0">
                <a:solidFill>
                  <a:schemeClr val="bg1"/>
                </a:solidFill>
                <a:latin typeface="Arial" charset="0"/>
              </a:rPr>
              <a:t>[Attention le passage du pointeur de souris dans ce cadre déclenche un lien vers le site]</a:t>
            </a:r>
          </a:p>
        </p:txBody>
      </p:sp>
    </p:spTree>
    <p:extLst>
      <p:ext uri="{BB962C8B-B14F-4D97-AF65-F5344CB8AC3E}">
        <p14:creationId xmlns:p14="http://schemas.microsoft.com/office/powerpoint/2010/main" val="3501669216"/>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84</Words>
  <Application>Microsoft Office PowerPoint</Application>
  <PresentationFormat>Affichage à l'écran (4:3)</PresentationFormat>
  <Paragraphs>58</Paragraphs>
  <Slides>24</Slides>
  <Notes>0</Notes>
  <HiddenSlides>0</HiddenSlides>
  <MMClips>1</MMClips>
  <ScaleCrop>false</ScaleCrop>
  <HeadingPairs>
    <vt:vector size="4" baseType="variant">
      <vt:variant>
        <vt:lpstr>Thème</vt:lpstr>
      </vt:variant>
      <vt:variant>
        <vt:i4>1</vt:i4>
      </vt:variant>
      <vt:variant>
        <vt:lpstr>Titres des diapositives</vt:lpstr>
      </vt:variant>
      <vt:variant>
        <vt:i4>24</vt:i4>
      </vt:variant>
    </vt:vector>
  </HeadingPairs>
  <TitlesOfParts>
    <vt:vector size="25" baseType="lpstr">
      <vt:lpstr>Thème Office</vt:lpstr>
      <vt:lpstr>Belles photos d’animaux pour Noël </vt:lpstr>
      <vt:lpstr>Pourquoi les animaux ne devraient-ils pas aussi participer à notre joie de Noël? Ce sont quelques-uns des plus beaux animaux de Noël que vous pouvez voir en photographie. Vous pourriez penser que leurs propriétaires sont fous, mais nous pensons qu'ils sont des génies pour créer de si belles photos!</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2019-12-18T21:38:35Z</dcterms:created>
  <dcterms:modified xsi:type="dcterms:W3CDTF">2019-12-22T18:37:16Z</dcterms:modified>
  <cp:contentStatus/>
</cp:coreProperties>
</file>